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5" r:id="rId7"/>
    <p:sldId id="262" r:id="rId8"/>
    <p:sldId id="263" r:id="rId9"/>
  </p:sldIdLst>
  <p:sldSz cx="5689600" cy="8216900"/>
  <p:notesSz cx="5689600" cy="82169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53" autoAdjust="0"/>
    <p:restoredTop sz="94660"/>
  </p:normalViewPr>
  <p:slideViewPr>
    <p:cSldViewPr>
      <p:cViewPr varScale="1">
        <p:scale>
          <a:sx n="54" d="100"/>
          <a:sy n="54" d="100"/>
        </p:scale>
        <p:origin x="2700"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그룹 5">
            <a:extLst>
              <a:ext uri="{FF2B5EF4-FFF2-40B4-BE49-F238E27FC236}">
                <a16:creationId xmlns:a16="http://schemas.microsoft.com/office/drawing/2014/main" id="{2B95C8C5-2317-49CC-A6B8-5CC3A28F5939}"/>
              </a:ext>
            </a:extLst>
          </p:cNvPr>
          <p:cNvGrpSpPr/>
          <p:nvPr/>
        </p:nvGrpSpPr>
        <p:grpSpPr>
          <a:xfrm>
            <a:off x="-3698" y="-3"/>
            <a:ext cx="5691710" cy="8214853"/>
            <a:chOff x="-3698" y="-3"/>
            <a:chExt cx="5691710" cy="8214853"/>
          </a:xfrm>
        </p:grpSpPr>
        <p:sp>
          <p:nvSpPr>
            <p:cNvPr id="19" name="object 19"/>
            <p:cNvSpPr/>
            <p:nvPr/>
          </p:nvSpPr>
          <p:spPr>
            <a:xfrm>
              <a:off x="-3698" y="1610000"/>
              <a:ext cx="5586349" cy="6604850"/>
            </a:xfrm>
            <a:custGeom>
              <a:avLst/>
              <a:gdLst/>
              <a:ahLst/>
              <a:cxnLst/>
              <a:rect l="l" t="t" r="r" b="b"/>
              <a:pathLst>
                <a:path w="5586349" h="6604850">
                  <a:moveTo>
                    <a:pt x="5586349" y="6136855"/>
                  </a:moveTo>
                  <a:lnTo>
                    <a:pt x="323989" y="6136855"/>
                  </a:lnTo>
                  <a:lnTo>
                    <a:pt x="323989" y="0"/>
                  </a:lnTo>
                  <a:lnTo>
                    <a:pt x="3698" y="0"/>
                  </a:lnTo>
                  <a:lnTo>
                    <a:pt x="3698" y="6597996"/>
                  </a:lnTo>
                  <a:lnTo>
                    <a:pt x="5586349" y="6597996"/>
                  </a:lnTo>
                  <a:lnTo>
                    <a:pt x="5586349" y="6136855"/>
                  </a:lnTo>
                  <a:close/>
                </a:path>
              </a:pathLst>
            </a:custGeom>
            <a:solidFill>
              <a:srgbClr val="4CC8F3"/>
            </a:solidFill>
          </p:spPr>
          <p:txBody>
            <a:bodyPr wrap="square" lIns="0" tIns="0" rIns="0" bIns="0" rtlCol="0">
              <a:noAutofit/>
            </a:bodyPr>
            <a:lstStyle/>
            <a:p>
              <a:endParaRPr/>
            </a:p>
          </p:txBody>
        </p:sp>
        <p:sp>
          <p:nvSpPr>
            <p:cNvPr id="20" name="object 20"/>
            <p:cNvSpPr/>
            <p:nvPr/>
          </p:nvSpPr>
          <p:spPr>
            <a:xfrm>
              <a:off x="210703"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21" name="object 21"/>
            <p:cNvSpPr/>
            <p:nvPr/>
          </p:nvSpPr>
          <p:spPr>
            <a:xfrm>
              <a:off x="5573649" y="7746847"/>
              <a:ext cx="114363" cy="461149"/>
            </a:xfrm>
            <a:custGeom>
              <a:avLst/>
              <a:gdLst/>
              <a:ahLst/>
              <a:cxnLst/>
              <a:rect l="l" t="t" r="r" b="b"/>
              <a:pathLst>
                <a:path w="114363" h="461149">
                  <a:moveTo>
                    <a:pt x="114350" y="0"/>
                  </a:moveTo>
                  <a:lnTo>
                    <a:pt x="0" y="0"/>
                  </a:lnTo>
                  <a:lnTo>
                    <a:pt x="0" y="461149"/>
                  </a:lnTo>
                  <a:lnTo>
                    <a:pt x="114350" y="461149"/>
                  </a:lnTo>
                  <a:lnTo>
                    <a:pt x="114350" y="0"/>
                  </a:lnTo>
                  <a:close/>
                </a:path>
              </a:pathLst>
            </a:custGeom>
            <a:solidFill>
              <a:srgbClr val="ACE0F8"/>
            </a:solidFill>
          </p:spPr>
          <p:txBody>
            <a:bodyPr wrap="square" lIns="0" tIns="0" rIns="0" bIns="0" rtlCol="0">
              <a:noAutofit/>
            </a:bodyPr>
            <a:lstStyle/>
            <a:p>
              <a:endParaRPr/>
            </a:p>
          </p:txBody>
        </p:sp>
        <p:sp>
          <p:nvSpPr>
            <p:cNvPr id="22" name="object 22"/>
            <p:cNvSpPr/>
            <p:nvPr/>
          </p:nvSpPr>
          <p:spPr>
            <a:xfrm>
              <a:off x="569649" y="1782304"/>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23" name="object 23"/>
            <p:cNvSpPr/>
            <p:nvPr/>
          </p:nvSpPr>
          <p:spPr>
            <a:xfrm>
              <a:off x="932831" y="1853868"/>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24" name="object 24"/>
            <p:cNvSpPr/>
            <p:nvPr/>
          </p:nvSpPr>
          <p:spPr>
            <a:xfrm>
              <a:off x="1236894" y="18230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7" y="103950"/>
                  </a:lnTo>
                  <a:lnTo>
                    <a:pt x="8127" y="352489"/>
                  </a:lnTo>
                  <a:lnTo>
                    <a:pt x="11391" y="397968"/>
                  </a:lnTo>
                </a:path>
              </a:pathLst>
            </a:custGeom>
            <a:ln w="12699">
              <a:solidFill>
                <a:srgbClr val="96989A"/>
              </a:solidFill>
            </a:ln>
          </p:spPr>
          <p:txBody>
            <a:bodyPr wrap="square" lIns="0" tIns="0" rIns="0" bIns="0" rtlCol="0">
              <a:noAutofit/>
            </a:bodyPr>
            <a:lstStyle/>
            <a:p>
              <a:endParaRPr/>
            </a:p>
          </p:txBody>
        </p:sp>
        <p:sp>
          <p:nvSpPr>
            <p:cNvPr id="25" name="object 25"/>
            <p:cNvSpPr/>
            <p:nvPr/>
          </p:nvSpPr>
          <p:spPr>
            <a:xfrm>
              <a:off x="1242584" y="1832989"/>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26" name="object 26"/>
            <p:cNvSpPr/>
            <p:nvPr/>
          </p:nvSpPr>
          <p:spPr>
            <a:xfrm>
              <a:off x="589182" y="1812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27" name="object 27"/>
            <p:cNvSpPr/>
            <p:nvPr/>
          </p:nvSpPr>
          <p:spPr>
            <a:xfrm>
              <a:off x="598948" y="2220987"/>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31" name="object 31"/>
            <p:cNvSpPr/>
            <p:nvPr/>
          </p:nvSpPr>
          <p:spPr>
            <a:xfrm>
              <a:off x="978399" y="2507098"/>
              <a:ext cx="3778639" cy="3634894"/>
            </a:xfrm>
            <a:prstGeom prst="rect">
              <a:avLst/>
            </a:prstGeom>
            <a:blipFill>
              <a:blip r:embed="rId2" cstate="print"/>
              <a:stretch>
                <a:fillRect/>
              </a:stretch>
            </a:blipFill>
          </p:spPr>
          <p:txBody>
            <a:bodyPr wrap="square" lIns="0" tIns="0" rIns="0" bIns="0" rtlCol="0">
              <a:noAutofit/>
            </a:bodyPr>
            <a:lstStyle/>
            <a:p>
              <a:endParaRPr/>
            </a:p>
          </p:txBody>
        </p:sp>
        <p:sp>
          <p:nvSpPr>
            <p:cNvPr id="17" name="object 17"/>
            <p:cNvSpPr/>
            <p:nvPr/>
          </p:nvSpPr>
          <p:spPr>
            <a:xfrm>
              <a:off x="4203496" y="-3"/>
              <a:ext cx="1376489" cy="1440002"/>
            </a:xfrm>
            <a:custGeom>
              <a:avLst/>
              <a:gdLst/>
              <a:ahLst/>
              <a:cxnLst/>
              <a:rect l="l" t="t" r="r" b="b"/>
              <a:pathLst>
                <a:path w="1376489" h="1440002">
                  <a:moveTo>
                    <a:pt x="1376489" y="3"/>
                  </a:moveTo>
                  <a:lnTo>
                    <a:pt x="963542" y="3"/>
                  </a:lnTo>
                  <a:lnTo>
                    <a:pt x="0" y="12"/>
                  </a:lnTo>
                  <a:lnTo>
                    <a:pt x="0" y="324002"/>
                  </a:lnTo>
                  <a:lnTo>
                    <a:pt x="1115999" y="324002"/>
                  </a:lnTo>
                  <a:lnTo>
                    <a:pt x="1115999" y="1440002"/>
                  </a:lnTo>
                  <a:lnTo>
                    <a:pt x="1376489" y="1440002"/>
                  </a:lnTo>
                  <a:lnTo>
                    <a:pt x="1376489" y="3"/>
                  </a:lnTo>
                  <a:close/>
                </a:path>
              </a:pathLst>
            </a:custGeom>
            <a:solidFill>
              <a:srgbClr val="ACE0F8"/>
            </a:solidFill>
          </p:spPr>
          <p:txBody>
            <a:bodyPr wrap="square" lIns="0" tIns="0" rIns="0" bIns="0" rtlCol="0">
              <a:noAutofit/>
            </a:bodyPr>
            <a:lstStyle/>
            <a:p>
              <a:endParaRPr/>
            </a:p>
          </p:txBody>
        </p:sp>
        <p:sp>
          <p:nvSpPr>
            <p:cNvPr id="18" name="object 18"/>
            <p:cNvSpPr/>
            <p:nvPr/>
          </p:nvSpPr>
          <p:spPr>
            <a:xfrm>
              <a:off x="5581829" y="0"/>
              <a:ext cx="106172" cy="1440002"/>
            </a:xfrm>
            <a:custGeom>
              <a:avLst/>
              <a:gdLst/>
              <a:ahLst/>
              <a:cxnLst/>
              <a:rect l="l" t="t" r="r" b="b"/>
              <a:pathLst>
                <a:path w="106172" h="1440002">
                  <a:moveTo>
                    <a:pt x="106170" y="0"/>
                  </a:moveTo>
                  <a:lnTo>
                    <a:pt x="0" y="0"/>
                  </a:lnTo>
                  <a:lnTo>
                    <a:pt x="0" y="1440002"/>
                  </a:lnTo>
                  <a:lnTo>
                    <a:pt x="106170" y="1440002"/>
                  </a:lnTo>
                  <a:lnTo>
                    <a:pt x="106170" y="0"/>
                  </a:lnTo>
                  <a:close/>
                </a:path>
              </a:pathLst>
            </a:custGeom>
            <a:solidFill>
              <a:srgbClr val="4CC8F3"/>
            </a:solidFill>
          </p:spPr>
          <p:txBody>
            <a:bodyPr wrap="square" lIns="0" tIns="0" rIns="0" bIns="0" rtlCol="0">
              <a:noAutofit/>
            </a:bodyPr>
            <a:lstStyle/>
            <a:p>
              <a:endParaRPr/>
            </a:p>
          </p:txBody>
        </p:sp>
        <p:sp>
          <p:nvSpPr>
            <p:cNvPr id="15" name="object 15"/>
            <p:cNvSpPr/>
            <p:nvPr/>
          </p:nvSpPr>
          <p:spPr>
            <a:xfrm>
              <a:off x="1107503" y="390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CC8F3"/>
            </a:solidFill>
          </p:spPr>
          <p:txBody>
            <a:bodyPr wrap="square" lIns="0" tIns="0" rIns="0" bIns="0" rtlCol="0">
              <a:noAutofit/>
            </a:bodyPr>
            <a:lstStyle/>
            <a:p>
              <a:endParaRPr/>
            </a:p>
          </p:txBody>
        </p:sp>
        <p:sp>
          <p:nvSpPr>
            <p:cNvPr id="14" name="object 14"/>
            <p:cNvSpPr txBox="1"/>
            <p:nvPr/>
          </p:nvSpPr>
          <p:spPr>
            <a:xfrm>
              <a:off x="1276098" y="371580"/>
              <a:ext cx="1644901" cy="161247"/>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Times New Roman"/>
                  <a:cs typeface="Times New Roman"/>
                </a:rPr>
                <a:t>El secreto de la vida de fe</a:t>
              </a:r>
              <a:endParaRPr lang="es-ES" sz="1000" dirty="0">
                <a:latin typeface="Times New Roman"/>
                <a:cs typeface="Times New Roman"/>
              </a:endParaRPr>
            </a:p>
          </p:txBody>
        </p:sp>
        <p:sp>
          <p:nvSpPr>
            <p:cNvPr id="13" name="object 13"/>
            <p:cNvSpPr txBox="1"/>
            <p:nvPr/>
          </p:nvSpPr>
          <p:spPr>
            <a:xfrm>
              <a:off x="1250699" y="668719"/>
              <a:ext cx="3451669" cy="690369"/>
            </a:xfrm>
            <a:prstGeom prst="rect">
              <a:avLst/>
            </a:prstGeom>
          </p:spPr>
          <p:txBody>
            <a:bodyPr wrap="square" lIns="0" tIns="15843" rIns="0" bIns="0" rtlCol="0">
              <a:noAutofit/>
            </a:bodyPr>
            <a:lstStyle/>
            <a:p>
              <a:pPr marL="12700" marR="17145">
                <a:lnSpc>
                  <a:spcPts val="2495"/>
                </a:lnSpc>
              </a:pPr>
              <a:r>
                <a:rPr lang="es-ES" sz="2400" dirty="0">
                  <a:solidFill>
                    <a:srgbClr val="363435"/>
                  </a:solidFill>
                  <a:latin typeface="Times New Roman" panose="02020603050405020304" pitchFamily="18" charset="0"/>
                  <a:cs typeface="Times New Roman" panose="02020603050405020304" pitchFamily="18" charset="0"/>
                </a:rPr>
                <a:t>Caminar juntos</a:t>
              </a:r>
              <a:endParaRPr sz="2400" dirty="0">
                <a:latin typeface="Times New Roman" panose="02020603050405020304" pitchFamily="18" charset="0"/>
                <a:cs typeface="Times New Roman" panose="02020603050405020304" pitchFamily="18" charset="0"/>
              </a:endParaRPr>
            </a:p>
            <a:p>
              <a:pPr marL="25400" marR="17145">
                <a:lnSpc>
                  <a:spcPct val="143312"/>
                </a:lnSpc>
                <a:spcBef>
                  <a:spcPts val="125"/>
                </a:spcBef>
              </a:pPr>
              <a:r>
                <a:rPr lang="es-ES" sz="900" dirty="0">
                  <a:solidFill>
                    <a:srgbClr val="363435"/>
                  </a:solidFill>
                  <a:latin typeface="Malgun Gothic"/>
                  <a:cs typeface="Malgun Gothic"/>
                </a:rPr>
                <a:t>Pr</a:t>
              </a:r>
              <a:r>
                <a:rPr sz="900" dirty="0">
                  <a:solidFill>
                    <a:srgbClr val="363435"/>
                  </a:solidFill>
                  <a:latin typeface="Malgun Gothic"/>
                  <a:cs typeface="Malgun Gothic"/>
                </a:rPr>
                <a:t> 13:20</a:t>
              </a:r>
              <a:endParaRPr sz="900" dirty="0">
                <a:latin typeface="Malgun Gothic"/>
                <a:cs typeface="Malgun Gothic"/>
              </a:endParaRPr>
            </a:p>
            <a:p>
              <a:pPr marL="25400">
                <a:lnSpc>
                  <a:spcPts val="1080"/>
                </a:lnSpc>
                <a:spcBef>
                  <a:spcPts val="54"/>
                </a:spcBef>
              </a:pPr>
              <a:r>
                <a:rPr lang="es-ES" sz="900" dirty="0">
                  <a:latin typeface="Malgun Gothic" panose="020B0503020000020004" pitchFamily="34" charset="-127"/>
                  <a:ea typeface="Malgun Gothic" panose="020B0503020000020004" pitchFamily="34" charset="-127"/>
                  <a:cs typeface="Malgun Gothic"/>
                </a:rPr>
                <a:t>Himnario 323 (Ya libre soy por mi Jesús)</a:t>
              </a:r>
            </a:p>
          </p:txBody>
        </p:sp>
        <p:sp>
          <p:nvSpPr>
            <p:cNvPr id="11" name="object 11"/>
            <p:cNvSpPr txBox="1"/>
            <p:nvPr/>
          </p:nvSpPr>
          <p:spPr>
            <a:xfrm>
              <a:off x="1394158" y="1774861"/>
              <a:ext cx="3272295" cy="250331"/>
            </a:xfrm>
            <a:prstGeom prst="rect">
              <a:avLst/>
            </a:prstGeom>
          </p:spPr>
          <p:txBody>
            <a:bodyPr wrap="square" lIns="0" tIns="6635" rIns="0" bIns="0" rtlCol="0">
              <a:noAutofit/>
            </a:bodyPr>
            <a:lstStyle/>
            <a:p>
              <a:pPr marL="12700" algn="just"/>
              <a:r>
                <a:rPr sz="900" dirty="0">
                  <a:solidFill>
                    <a:srgbClr val="363435"/>
                  </a:solidFill>
                  <a:latin typeface="Malgun Gothic"/>
                  <a:cs typeface="Malgun Gothic"/>
                </a:rPr>
                <a:t>1. </a:t>
              </a:r>
              <a:r>
                <a:rPr lang="es-ES" sz="900" dirty="0">
                  <a:solidFill>
                    <a:srgbClr val="363435"/>
                  </a:solidFill>
                  <a:latin typeface="Malgun Gothic"/>
                  <a:cs typeface="Malgun Gothic"/>
                </a:rPr>
                <a:t>Saber que el camino más precioso es caminar con el Señor.</a:t>
              </a:r>
              <a:endParaRPr sz="900" dirty="0">
                <a:latin typeface="Malgun Gothic"/>
                <a:cs typeface="Malgun Gothic"/>
              </a:endParaRPr>
            </a:p>
          </p:txBody>
        </p:sp>
        <p:sp>
          <p:nvSpPr>
            <p:cNvPr id="8" name="object 8"/>
            <p:cNvSpPr txBox="1"/>
            <p:nvPr/>
          </p:nvSpPr>
          <p:spPr>
            <a:xfrm>
              <a:off x="1394160" y="2028835"/>
              <a:ext cx="3272294" cy="308262"/>
            </a:xfrm>
            <a:prstGeom prst="rect">
              <a:avLst/>
            </a:prstGeom>
          </p:spPr>
          <p:txBody>
            <a:bodyPr wrap="square" lIns="0" tIns="6635" rIns="0" bIns="0" rtlCol="0">
              <a:noAutofit/>
            </a:bodyPr>
            <a:lstStyle/>
            <a:p>
              <a:pPr marL="12700" algn="just"/>
              <a:r>
                <a:rPr sz="900" dirty="0">
                  <a:solidFill>
                    <a:srgbClr val="363435"/>
                  </a:solidFill>
                  <a:latin typeface="Malgun Gothic"/>
                  <a:cs typeface="Malgun Gothic"/>
                </a:rPr>
                <a:t>2. </a:t>
              </a:r>
              <a:r>
                <a:rPr lang="es-ES" sz="900" dirty="0">
                  <a:solidFill>
                    <a:srgbClr val="363435"/>
                  </a:solidFill>
                  <a:latin typeface="Malgun Gothic"/>
                  <a:cs typeface="Malgun Gothic"/>
                </a:rPr>
                <a:t>Saber que para caminar con el Señor, primero debemos tener el mismo corazón que el Señor.</a:t>
              </a:r>
              <a:endParaRPr sz="900" dirty="0">
                <a:latin typeface="Malgun Gothic"/>
                <a:cs typeface="Malgun Gothic"/>
              </a:endParaRPr>
            </a:p>
          </p:txBody>
        </p:sp>
        <p:sp>
          <p:nvSpPr>
            <p:cNvPr id="4" name="object 4"/>
            <p:cNvSpPr txBox="1"/>
            <p:nvPr/>
          </p:nvSpPr>
          <p:spPr>
            <a:xfrm>
              <a:off x="291100" y="7711146"/>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36</a:t>
              </a:r>
              <a:endParaRPr sz="1000">
                <a:latin typeface="Times New Roman"/>
                <a:cs typeface="Times New Roman"/>
              </a:endParaRPr>
            </a:p>
          </p:txBody>
        </p:sp>
        <p:sp>
          <p:nvSpPr>
            <p:cNvPr id="2" name="object 2"/>
            <p:cNvSpPr txBox="1"/>
            <p:nvPr/>
          </p:nvSpPr>
          <p:spPr>
            <a:xfrm>
              <a:off x="1107503" y="390702"/>
              <a:ext cx="71996" cy="971994"/>
            </a:xfrm>
            <a:prstGeom prst="rect">
              <a:avLst/>
            </a:prstGeom>
          </p:spPr>
          <p:txBody>
            <a:bodyPr wrap="square" lIns="0" tIns="0" rIns="0" bIns="0" rtlCol="0">
              <a:noAutofit/>
            </a:bodyPr>
            <a:lstStyle/>
            <a:p>
              <a:pPr marL="25400">
                <a:lnSpc>
                  <a:spcPts val="1000"/>
                </a:lnSpc>
              </a:pPr>
              <a:endParaRPr sz="1000"/>
            </a:p>
          </p:txBody>
        </p:sp>
        <p:sp>
          <p:nvSpPr>
            <p:cNvPr id="32" name="object 3">
              <a:extLst>
                <a:ext uri="{FF2B5EF4-FFF2-40B4-BE49-F238E27FC236}">
                  <a16:creationId xmlns:a16="http://schemas.microsoft.com/office/drawing/2014/main" id="{4D2026D3-A3CA-4D3F-BE01-BC74514A8926}"/>
                </a:ext>
              </a:extLst>
            </p:cNvPr>
            <p:cNvSpPr txBox="1"/>
            <p:nvPr/>
          </p:nvSpPr>
          <p:spPr>
            <a:xfrm>
              <a:off x="581139" y="561886"/>
              <a:ext cx="529983" cy="644651"/>
            </a:xfrm>
            <a:prstGeom prst="rect">
              <a:avLst/>
            </a:prstGeom>
          </p:spPr>
          <p:txBody>
            <a:bodyPr wrap="square" lIns="0" tIns="32226" rIns="0" bIns="0" rtlCol="0">
              <a:noAutofit/>
            </a:bodyPr>
            <a:lstStyle/>
            <a:p>
              <a:pPr>
                <a:lnSpc>
                  <a:spcPts val="5075"/>
                </a:lnSpc>
              </a:pPr>
              <a:r>
                <a:rPr sz="6600" b="1" dirty="0">
                  <a:solidFill>
                    <a:srgbClr val="363435"/>
                  </a:solidFill>
                  <a:latin typeface="Times New Roman"/>
                  <a:cs typeface="Times New Roman"/>
                </a:rPr>
                <a:t>4</a:t>
              </a:r>
              <a:endParaRPr sz="6600" dirty="0">
                <a:latin typeface="Times New Roman"/>
                <a:cs typeface="Times New Roman"/>
              </a:endParaRPr>
            </a:p>
          </p:txBody>
        </p:sp>
        <p:sp>
          <p:nvSpPr>
            <p:cNvPr id="33" name="object 16">
              <a:extLst>
                <a:ext uri="{FF2B5EF4-FFF2-40B4-BE49-F238E27FC236}">
                  <a16:creationId xmlns:a16="http://schemas.microsoft.com/office/drawing/2014/main" id="{D928E8AC-BF9B-49AF-8959-56BFEC8D10DA}"/>
                </a:ext>
              </a:extLst>
            </p:cNvPr>
            <p:cNvSpPr txBox="1"/>
            <p:nvPr/>
          </p:nvSpPr>
          <p:spPr>
            <a:xfrm>
              <a:off x="635000" y="1598787"/>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4" name="object 11">
              <a:extLst>
                <a:ext uri="{FF2B5EF4-FFF2-40B4-BE49-F238E27FC236}">
                  <a16:creationId xmlns:a16="http://schemas.microsoft.com/office/drawing/2014/main" id="{74F91E22-AAFB-4968-B6DD-CEA1E29216D4}"/>
                </a:ext>
              </a:extLst>
            </p:cNvPr>
            <p:cNvSpPr txBox="1"/>
            <p:nvPr/>
          </p:nvSpPr>
          <p:spPr>
            <a:xfrm>
              <a:off x="618467" y="1847850"/>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28" name="그림 27">
              <a:extLst>
                <a:ext uri="{FF2B5EF4-FFF2-40B4-BE49-F238E27FC236}">
                  <a16:creationId xmlns:a16="http://schemas.microsoft.com/office/drawing/2014/main" id="{831EB3CA-EC31-4B31-A9D3-46D192CBEA1C}"/>
                </a:ext>
              </a:extLst>
            </p:cNvPr>
            <p:cNvPicPr>
              <a:picLocks noChangeAspect="1"/>
            </p:cNvPicPr>
            <p:nvPr/>
          </p:nvPicPr>
          <p:blipFill>
            <a:blip r:embed="rId3"/>
            <a:stretch>
              <a:fillRect/>
            </a:stretch>
          </p:blipFill>
          <p:spPr>
            <a:xfrm>
              <a:off x="538204" y="6470650"/>
              <a:ext cx="4516396" cy="925613"/>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bject 24"/>
          <p:cNvSpPr/>
          <p:nvPr/>
        </p:nvSpPr>
        <p:spPr>
          <a:xfrm>
            <a:off x="-5475697" y="1610000"/>
            <a:ext cx="5586349" cy="6604850"/>
          </a:xfrm>
          <a:custGeom>
            <a:avLst/>
            <a:gdLst/>
            <a:ahLst/>
            <a:cxnLst/>
            <a:rect l="l" t="t" r="r" b="b"/>
            <a:pathLst>
              <a:path w="5586349" h="6604850">
                <a:moveTo>
                  <a:pt x="5586349" y="6136855"/>
                </a:moveTo>
                <a:lnTo>
                  <a:pt x="5475697" y="6136855"/>
                </a:lnTo>
                <a:lnTo>
                  <a:pt x="5475697" y="6597996"/>
                </a:lnTo>
                <a:lnTo>
                  <a:pt x="5586349" y="6597996"/>
                </a:lnTo>
                <a:lnTo>
                  <a:pt x="5586349" y="6136855"/>
                </a:lnTo>
                <a:close/>
              </a:path>
            </a:pathLst>
          </a:custGeom>
          <a:solidFill>
            <a:srgbClr val="4CC8F3"/>
          </a:solidFill>
        </p:spPr>
        <p:txBody>
          <a:bodyPr wrap="square" lIns="0" tIns="0" rIns="0" bIns="0" rtlCol="0">
            <a:noAutofit/>
          </a:bodyPr>
          <a:lstStyle/>
          <a:p>
            <a:endParaRPr/>
          </a:p>
        </p:txBody>
      </p:sp>
      <p:sp>
        <p:nvSpPr>
          <p:cNvPr id="16" name="object 16"/>
          <p:cNvSpPr/>
          <p:nvPr/>
        </p:nvSpPr>
        <p:spPr>
          <a:xfrm>
            <a:off x="-1268502" y="-3"/>
            <a:ext cx="1376489" cy="1440002"/>
          </a:xfrm>
          <a:custGeom>
            <a:avLst/>
            <a:gdLst/>
            <a:ahLst/>
            <a:cxnLst/>
            <a:rect l="l" t="t" r="r" b="b"/>
            <a:pathLst>
              <a:path w="1376489" h="1440002">
                <a:moveTo>
                  <a:pt x="1376489" y="3"/>
                </a:moveTo>
                <a:lnTo>
                  <a:pt x="1268502" y="3"/>
                </a:lnTo>
                <a:lnTo>
                  <a:pt x="1268502" y="1440002"/>
                </a:lnTo>
                <a:lnTo>
                  <a:pt x="1376489" y="1440002"/>
                </a:lnTo>
                <a:lnTo>
                  <a:pt x="1376489" y="3"/>
                </a:lnTo>
                <a:close/>
              </a:path>
            </a:pathLst>
          </a:custGeom>
          <a:solidFill>
            <a:srgbClr val="ACE0F8"/>
          </a:solidFill>
        </p:spPr>
        <p:txBody>
          <a:bodyPr wrap="square" lIns="0" tIns="0" rIns="0" bIns="0" rtlCol="0">
            <a:noAutofit/>
          </a:bodyPr>
          <a:lstStyle/>
          <a:p>
            <a:endParaRPr/>
          </a:p>
        </p:txBody>
      </p:sp>
      <p:grpSp>
        <p:nvGrpSpPr>
          <p:cNvPr id="12" name="그룹 11">
            <a:extLst>
              <a:ext uri="{FF2B5EF4-FFF2-40B4-BE49-F238E27FC236}">
                <a16:creationId xmlns:a16="http://schemas.microsoft.com/office/drawing/2014/main" id="{EAF87575-A979-4658-AEC0-7494D7760B5A}"/>
              </a:ext>
            </a:extLst>
          </p:cNvPr>
          <p:cNvGrpSpPr/>
          <p:nvPr/>
        </p:nvGrpSpPr>
        <p:grpSpPr>
          <a:xfrm>
            <a:off x="101648" y="0"/>
            <a:ext cx="5586349" cy="8208000"/>
            <a:chOff x="101648" y="0"/>
            <a:chExt cx="5586349" cy="8208000"/>
          </a:xfrm>
        </p:grpSpPr>
        <p:sp>
          <p:nvSpPr>
            <p:cNvPr id="25" name="object 25"/>
            <p:cNvSpPr/>
            <p:nvPr/>
          </p:nvSpPr>
          <p:spPr>
            <a:xfrm>
              <a:off x="101648" y="1609995"/>
              <a:ext cx="5586349" cy="6598005"/>
            </a:xfrm>
            <a:custGeom>
              <a:avLst/>
              <a:gdLst/>
              <a:ahLst/>
              <a:cxnLst/>
              <a:rect l="l" t="t" r="r" b="b"/>
              <a:pathLst>
                <a:path w="5586349" h="6598005">
                  <a:moveTo>
                    <a:pt x="5586349" y="0"/>
                  </a:moveTo>
                  <a:lnTo>
                    <a:pt x="5262359" y="0"/>
                  </a:lnTo>
                  <a:lnTo>
                    <a:pt x="5262359" y="6136855"/>
                  </a:lnTo>
                  <a:lnTo>
                    <a:pt x="0" y="6136855"/>
                  </a:lnTo>
                  <a:lnTo>
                    <a:pt x="0" y="6598001"/>
                  </a:lnTo>
                  <a:lnTo>
                    <a:pt x="5586349" y="6598001"/>
                  </a:lnTo>
                  <a:lnTo>
                    <a:pt x="5586349" y="0"/>
                  </a:lnTo>
                  <a:close/>
                </a:path>
              </a:pathLst>
            </a:custGeom>
            <a:solidFill>
              <a:srgbClr val="ACE0F8"/>
            </a:solidFill>
          </p:spPr>
          <p:txBody>
            <a:bodyPr wrap="square" lIns="0" tIns="0" rIns="0" bIns="0" rtlCol="0">
              <a:noAutofit/>
            </a:bodyPr>
            <a:lstStyle/>
            <a:p>
              <a:endParaRPr/>
            </a:p>
          </p:txBody>
        </p:sp>
        <p:sp>
          <p:nvSpPr>
            <p:cNvPr id="26" name="object 26"/>
            <p:cNvSpPr/>
            <p:nvPr/>
          </p:nvSpPr>
          <p:spPr>
            <a:xfrm>
              <a:off x="5117302"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CC8F3"/>
            </a:solidFill>
          </p:spPr>
          <p:txBody>
            <a:bodyPr wrap="square" lIns="0" tIns="0" rIns="0" bIns="0" rtlCol="0">
              <a:noAutofit/>
            </a:bodyPr>
            <a:lstStyle/>
            <a:p>
              <a:endParaRPr/>
            </a:p>
          </p:txBody>
        </p:sp>
        <p:sp>
          <p:nvSpPr>
            <p:cNvPr id="27" name="object 27"/>
            <p:cNvSpPr/>
            <p:nvPr/>
          </p:nvSpPr>
          <p:spPr>
            <a:xfrm>
              <a:off x="647999" y="53184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8" name="object 28"/>
            <p:cNvSpPr/>
            <p:nvPr/>
          </p:nvSpPr>
          <p:spPr>
            <a:xfrm>
              <a:off x="647999" y="65122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9" name="object 29"/>
            <p:cNvSpPr/>
            <p:nvPr/>
          </p:nvSpPr>
          <p:spPr>
            <a:xfrm>
              <a:off x="647999" y="56087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0" name="object 30"/>
            <p:cNvSpPr/>
            <p:nvPr/>
          </p:nvSpPr>
          <p:spPr>
            <a:xfrm>
              <a:off x="647999" y="68025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1" name="object 31"/>
            <p:cNvSpPr/>
            <p:nvPr/>
          </p:nvSpPr>
          <p:spPr>
            <a:xfrm>
              <a:off x="647999" y="5899052"/>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2" name="object 32"/>
            <p:cNvSpPr/>
            <p:nvPr/>
          </p:nvSpPr>
          <p:spPr>
            <a:xfrm>
              <a:off x="647999" y="7092852"/>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3" name="object 33"/>
            <p:cNvSpPr/>
            <p:nvPr/>
          </p:nvSpPr>
          <p:spPr>
            <a:xfrm>
              <a:off x="647999" y="6203859"/>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4" name="object 34"/>
            <p:cNvSpPr/>
            <p:nvPr/>
          </p:nvSpPr>
          <p:spPr>
            <a:xfrm>
              <a:off x="647999" y="7397659"/>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17" name="object 17"/>
            <p:cNvSpPr/>
            <p:nvPr/>
          </p:nvSpPr>
          <p:spPr>
            <a:xfrm>
              <a:off x="657550" y="575056"/>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18" name="object 18"/>
            <p:cNvSpPr/>
            <p:nvPr/>
          </p:nvSpPr>
          <p:spPr>
            <a:xfrm>
              <a:off x="1020732" y="646620"/>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19" name="object 19"/>
            <p:cNvSpPr/>
            <p:nvPr/>
          </p:nvSpPr>
          <p:spPr>
            <a:xfrm>
              <a:off x="1324795" y="615770"/>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20" name="object 20"/>
            <p:cNvSpPr/>
            <p:nvPr/>
          </p:nvSpPr>
          <p:spPr>
            <a:xfrm>
              <a:off x="1330485" y="625741"/>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21" name="object 21"/>
            <p:cNvSpPr/>
            <p:nvPr/>
          </p:nvSpPr>
          <p:spPr>
            <a:xfrm>
              <a:off x="677082" y="605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22" name="object 22"/>
            <p:cNvSpPr/>
            <p:nvPr/>
          </p:nvSpPr>
          <p:spPr>
            <a:xfrm>
              <a:off x="686849" y="1013739"/>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23" name="object 23"/>
            <p:cNvSpPr/>
            <p:nvPr/>
          </p:nvSpPr>
          <p:spPr>
            <a:xfrm>
              <a:off x="109794" y="0"/>
              <a:ext cx="1376514" cy="1440002"/>
            </a:xfrm>
            <a:custGeom>
              <a:avLst/>
              <a:gdLst/>
              <a:ahLst/>
              <a:cxnLst/>
              <a:rect l="l" t="t" r="r" b="b"/>
              <a:pathLst>
                <a:path w="1376514" h="1440002">
                  <a:moveTo>
                    <a:pt x="0" y="12"/>
                  </a:moveTo>
                  <a:lnTo>
                    <a:pt x="25" y="1440002"/>
                  </a:lnTo>
                  <a:lnTo>
                    <a:pt x="260515" y="1440002"/>
                  </a:lnTo>
                  <a:lnTo>
                    <a:pt x="260515" y="323989"/>
                  </a:lnTo>
                  <a:lnTo>
                    <a:pt x="1376514" y="323989"/>
                  </a:lnTo>
                  <a:lnTo>
                    <a:pt x="1376514" y="12"/>
                  </a:lnTo>
                  <a:lnTo>
                    <a:pt x="25" y="0"/>
                  </a:lnTo>
                  <a:close/>
                </a:path>
              </a:pathLst>
            </a:custGeom>
            <a:solidFill>
              <a:srgbClr val="4CC8F3"/>
            </a:solidFill>
          </p:spPr>
          <p:txBody>
            <a:bodyPr wrap="square" lIns="0" tIns="0" rIns="0" bIns="0" rtlCol="0">
              <a:noAutofit/>
            </a:bodyPr>
            <a:lstStyle/>
            <a:p>
              <a:endParaRPr/>
            </a:p>
          </p:txBody>
        </p:sp>
        <p:sp>
          <p:nvSpPr>
            <p:cNvPr id="13" name="object 13"/>
            <p:cNvSpPr txBox="1"/>
            <p:nvPr/>
          </p:nvSpPr>
          <p:spPr>
            <a:xfrm>
              <a:off x="644286" y="1294591"/>
              <a:ext cx="4516658" cy="3182215"/>
            </a:xfrm>
            <a:prstGeom prst="rect">
              <a:avLst/>
            </a:prstGeom>
          </p:spPr>
          <p:txBody>
            <a:bodyPr wrap="square" lIns="0" tIns="6604" rIns="0" bIns="0" rtlCol="0">
              <a:noAutofit/>
            </a:bodyPr>
            <a:lstStyle/>
            <a:p>
              <a:pPr marR="1074" indent="120650" algn="just">
                <a:lnSpc>
                  <a:spcPts val="1300"/>
                </a:lnSpc>
              </a:pPr>
              <a:r>
                <a:rPr lang="es-ES" sz="900" dirty="0">
                  <a:solidFill>
                    <a:srgbClr val="363435"/>
                  </a:solidFill>
                  <a:latin typeface="Malgun Gothic"/>
                  <a:cs typeface="Malgun Gothic"/>
                </a:rPr>
                <a:t>El hombre no es un ser perfecto, autoexistente, sino es un ser que necesita una ayuda idónea. Tan pronto como nacemos en este mundo, necesitamos padres y hermanos. Al crecer, necesitamos amigos, y en el trabajo, necesitamos compañeros. También necesitamos un cónyuge para dedicarse a la familia. En fin, el camino de la vida no es caminar solo, sino es caminar junto con alguien. El significado del diccionario de acompañamiento es `caminar juntos´. Primero, para caminar juntos, el destino debe ser el mismo. Segundo, el corazón debe estar unido en uno. La Biblia dice: </a:t>
              </a:r>
              <a:r>
                <a:rPr lang="es-ES" sz="900" dirty="0">
                  <a:solidFill>
                    <a:srgbClr val="363435"/>
                  </a:solidFill>
                  <a:latin typeface="NanumBarunGothic"/>
                  <a:cs typeface="NanumBarunGothic"/>
                </a:rPr>
                <a:t>“</a:t>
              </a:r>
              <a:r>
                <a:rPr lang="es-ES" sz="900" dirty="0">
                  <a:solidFill>
                    <a:srgbClr val="363435"/>
                  </a:solidFill>
                  <a:latin typeface="Malgun Gothic"/>
                  <a:cs typeface="Malgun Gothic"/>
                </a:rPr>
                <a:t>¿Andarán dos juntos, si no estuvieren de acuerdo?</a:t>
              </a:r>
              <a:r>
                <a:rPr lang="es-ES" sz="900" dirty="0">
                  <a:solidFill>
                    <a:srgbClr val="363435"/>
                  </a:solidFill>
                  <a:latin typeface="NanumBarunGothic"/>
                  <a:cs typeface="NanumBarunGothic"/>
                </a:rPr>
                <a:t>”</a:t>
              </a:r>
            </a:p>
            <a:p>
              <a:pPr marR="1074" indent="120650" algn="just">
                <a:lnSpc>
                  <a:spcPts val="1300"/>
                </a:lnSpc>
              </a:pPr>
              <a:endParaRPr lang="es-ES" sz="900" dirty="0">
                <a:solidFill>
                  <a:srgbClr val="363435"/>
                </a:solidFill>
                <a:latin typeface="NanumBarunGothic"/>
                <a:cs typeface="NanumBarunGothic"/>
              </a:endParaRPr>
            </a:p>
            <a:p>
              <a:pPr marR="1074" indent="120650" algn="just">
                <a:lnSpc>
                  <a:spcPts val="1300"/>
                </a:lnSpc>
              </a:pPr>
              <a:r>
                <a:rPr lang="es-ES" sz="900" dirty="0">
                  <a:solidFill>
                    <a:srgbClr val="363435"/>
                  </a:solidFill>
                  <a:latin typeface="Malgun Gothic"/>
                  <a:cs typeface="Malgun Gothic"/>
                </a:rPr>
                <a:t>Debemos pensar seriamente junto con quién caminaré en nuestro camino de vida. El que anda con sabios, sabio será, mas el que se junta con necios será quebrantado. Por lo tanto, debe elegir seriamente junto con quién caminará. La caminata más sabia que un humano puede tener es caminar con el Señor. Dios es el Altísimo, pero se humilla y camina con aquellos que lo buscan. Caminó Enoc con Dios y tuvo testimonio de haber agradado a Dios. Finalmente fue llevado al cielo desde este mundo sin ver la muerte. Noé era un hombre justo que caminaba con Dios, y Abraham fue llamado amigo de Dios. Dios estaba con sus descendientes Isaac, Jacob y con José, Moisés, Josué, David y etc. Caminar con el Señor es el mayor secreto de ser gran hombre de la fe. Entonces ¿cómo podemos caminar junto con el Señor?</a:t>
              </a:r>
            </a:p>
            <a:p>
              <a:pPr marR="1074" indent="120650" algn="just">
                <a:lnSpc>
                  <a:spcPts val="1300"/>
                </a:lnSpc>
              </a:pPr>
              <a:endParaRPr lang="es-ES" sz="900" dirty="0">
                <a:solidFill>
                  <a:srgbClr val="363435"/>
                </a:solidFill>
                <a:latin typeface="Malgun Gothic"/>
                <a:cs typeface="Malgun Gothic"/>
              </a:endParaRPr>
            </a:p>
          </p:txBody>
        </p:sp>
        <p:sp>
          <p:nvSpPr>
            <p:cNvPr id="11" name="object 11"/>
            <p:cNvSpPr txBox="1"/>
            <p:nvPr/>
          </p:nvSpPr>
          <p:spPr>
            <a:xfrm>
              <a:off x="678500" y="4866272"/>
              <a:ext cx="1404300" cy="177800"/>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10" name="object 10"/>
            <p:cNvSpPr txBox="1"/>
            <p:nvPr/>
          </p:nvSpPr>
          <p:spPr>
            <a:xfrm>
              <a:off x="5215200" y="7711146"/>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37</a:t>
              </a:r>
              <a:endParaRPr sz="1000">
                <a:latin typeface="Times New Roman"/>
                <a:cs typeface="Times New Roman"/>
              </a:endParaRPr>
            </a:p>
          </p:txBody>
        </p:sp>
        <p:sp>
          <p:nvSpPr>
            <p:cNvPr id="9" name="object 9"/>
            <p:cNvSpPr txBox="1"/>
            <p:nvPr/>
          </p:nvSpPr>
          <p:spPr>
            <a:xfrm>
              <a:off x="647999" y="5178751"/>
              <a:ext cx="4463999" cy="152400"/>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647999" y="5469051"/>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647999" y="5759352"/>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647999" y="6064159"/>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647999" y="6372551"/>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647999" y="6662851"/>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647999" y="6953152"/>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647999" y="7257959"/>
              <a:ext cx="4463999" cy="152400"/>
            </a:xfrm>
            <a:prstGeom prst="rect">
              <a:avLst/>
            </a:prstGeom>
          </p:spPr>
          <p:txBody>
            <a:bodyPr wrap="square" lIns="0" tIns="0" rIns="0" bIns="0" rtlCol="0">
              <a:noAutofit/>
            </a:bodyPr>
            <a:lstStyle/>
            <a:p>
              <a:pPr marL="25400">
                <a:lnSpc>
                  <a:spcPts val="1000"/>
                </a:lnSpc>
              </a:pPr>
              <a:endParaRPr sz="1000"/>
            </a:p>
          </p:txBody>
        </p:sp>
        <p:sp>
          <p:nvSpPr>
            <p:cNvPr id="35" name="object 11">
              <a:extLst>
                <a:ext uri="{FF2B5EF4-FFF2-40B4-BE49-F238E27FC236}">
                  <a16:creationId xmlns:a16="http://schemas.microsoft.com/office/drawing/2014/main" id="{82113AFB-B627-49B8-B953-3519C608BBE8}"/>
                </a:ext>
              </a:extLst>
            </p:cNvPr>
            <p:cNvSpPr txBox="1"/>
            <p:nvPr/>
          </p:nvSpPr>
          <p:spPr>
            <a:xfrm>
              <a:off x="711200" y="62865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그룹 6">
            <a:extLst>
              <a:ext uri="{FF2B5EF4-FFF2-40B4-BE49-F238E27FC236}">
                <a16:creationId xmlns:a16="http://schemas.microsoft.com/office/drawing/2014/main" id="{21B48FB2-6999-4516-8614-AFAE4110EF8E}"/>
              </a:ext>
            </a:extLst>
          </p:cNvPr>
          <p:cNvGrpSpPr/>
          <p:nvPr/>
        </p:nvGrpSpPr>
        <p:grpSpPr>
          <a:xfrm>
            <a:off x="314399" y="575056"/>
            <a:ext cx="4827250" cy="7275741"/>
            <a:chOff x="314399" y="575056"/>
            <a:chExt cx="4827250" cy="7275741"/>
          </a:xfrm>
        </p:grpSpPr>
        <p:sp>
          <p:nvSpPr>
            <p:cNvPr id="45" name="object 45"/>
            <p:cNvSpPr/>
            <p:nvPr/>
          </p:nvSpPr>
          <p:spPr>
            <a:xfrm>
              <a:off x="573350" y="575056"/>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46" name="object 46"/>
            <p:cNvSpPr/>
            <p:nvPr/>
          </p:nvSpPr>
          <p:spPr>
            <a:xfrm>
              <a:off x="936532" y="646620"/>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47" name="object 47"/>
            <p:cNvSpPr/>
            <p:nvPr/>
          </p:nvSpPr>
          <p:spPr>
            <a:xfrm>
              <a:off x="1240595" y="615770"/>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48" name="object 48"/>
            <p:cNvSpPr/>
            <p:nvPr/>
          </p:nvSpPr>
          <p:spPr>
            <a:xfrm>
              <a:off x="1246285" y="625741"/>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49" name="object 49"/>
            <p:cNvSpPr/>
            <p:nvPr/>
          </p:nvSpPr>
          <p:spPr>
            <a:xfrm>
              <a:off x="592882" y="605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50" name="object 50"/>
            <p:cNvSpPr/>
            <p:nvPr/>
          </p:nvSpPr>
          <p:spPr>
            <a:xfrm>
              <a:off x="602649" y="1013739"/>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39" name="object 39"/>
            <p:cNvSpPr/>
            <p:nvPr/>
          </p:nvSpPr>
          <p:spPr>
            <a:xfrm>
              <a:off x="573350" y="4268504"/>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40" name="object 40"/>
            <p:cNvSpPr/>
            <p:nvPr/>
          </p:nvSpPr>
          <p:spPr>
            <a:xfrm>
              <a:off x="936532" y="4340068"/>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41" name="object 41"/>
            <p:cNvSpPr/>
            <p:nvPr/>
          </p:nvSpPr>
          <p:spPr>
            <a:xfrm>
              <a:off x="1240595" y="43092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42" name="object 42"/>
            <p:cNvSpPr/>
            <p:nvPr/>
          </p:nvSpPr>
          <p:spPr>
            <a:xfrm>
              <a:off x="1246285" y="4319189"/>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43" name="object 43"/>
            <p:cNvSpPr/>
            <p:nvPr/>
          </p:nvSpPr>
          <p:spPr>
            <a:xfrm>
              <a:off x="592882" y="4299200"/>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44" name="object 44"/>
            <p:cNvSpPr/>
            <p:nvPr/>
          </p:nvSpPr>
          <p:spPr>
            <a:xfrm>
              <a:off x="602649" y="4707187"/>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37" name="object 37"/>
            <p:cNvSpPr/>
            <p:nvPr/>
          </p:nvSpPr>
          <p:spPr>
            <a:xfrm>
              <a:off x="557994" y="49805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38" name="object 38"/>
            <p:cNvSpPr/>
            <p:nvPr/>
          </p:nvSpPr>
          <p:spPr>
            <a:xfrm>
              <a:off x="595536" y="50181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35" name="object 35"/>
            <p:cNvSpPr/>
            <p:nvPr/>
          </p:nvSpPr>
          <p:spPr>
            <a:xfrm>
              <a:off x="554394" y="27104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36" name="object 36"/>
            <p:cNvSpPr/>
            <p:nvPr/>
          </p:nvSpPr>
          <p:spPr>
            <a:xfrm>
              <a:off x="591935" y="2748041"/>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33" name="object 33"/>
            <p:cNvSpPr/>
            <p:nvPr/>
          </p:nvSpPr>
          <p:spPr>
            <a:xfrm>
              <a:off x="554394" y="31743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34" name="object 34"/>
            <p:cNvSpPr/>
            <p:nvPr/>
          </p:nvSpPr>
          <p:spPr>
            <a:xfrm>
              <a:off x="591935" y="3211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17" name="object 17"/>
            <p:cNvSpPr/>
            <p:nvPr/>
          </p:nvSpPr>
          <p:spPr>
            <a:xfrm>
              <a:off x="476530" y="1164527"/>
              <a:ext cx="108610" cy="116103"/>
            </a:xfrm>
            <a:custGeom>
              <a:avLst/>
              <a:gdLst/>
              <a:ahLst/>
              <a:cxnLst/>
              <a:rect l="l" t="t" r="r" b="b"/>
              <a:pathLst>
                <a:path w="108610" h="116103">
                  <a:moveTo>
                    <a:pt x="108610" y="0"/>
                  </a:moveTo>
                  <a:lnTo>
                    <a:pt x="98680" y="2885"/>
                  </a:lnTo>
                  <a:lnTo>
                    <a:pt x="88311" y="6551"/>
                  </a:lnTo>
                  <a:lnTo>
                    <a:pt x="77691" y="11091"/>
                  </a:lnTo>
                  <a:lnTo>
                    <a:pt x="67006" y="16600"/>
                  </a:lnTo>
                  <a:lnTo>
                    <a:pt x="56444" y="23171"/>
                  </a:lnTo>
                  <a:lnTo>
                    <a:pt x="46192" y="30897"/>
                  </a:lnTo>
                  <a:lnTo>
                    <a:pt x="36438" y="39873"/>
                  </a:lnTo>
                  <a:lnTo>
                    <a:pt x="27368" y="50192"/>
                  </a:lnTo>
                  <a:lnTo>
                    <a:pt x="19171" y="61948"/>
                  </a:lnTo>
                  <a:lnTo>
                    <a:pt x="12033" y="75234"/>
                  </a:lnTo>
                  <a:lnTo>
                    <a:pt x="6142" y="90145"/>
                  </a:lnTo>
                  <a:lnTo>
                    <a:pt x="1684" y="106774"/>
                  </a:lnTo>
                  <a:lnTo>
                    <a:pt x="0" y="116103"/>
                  </a:lnTo>
                </a:path>
              </a:pathLst>
            </a:custGeom>
            <a:ln w="12700">
              <a:solidFill>
                <a:srgbClr val="05C1F2"/>
              </a:solidFill>
              <a:prstDash val="dash"/>
            </a:ln>
          </p:spPr>
          <p:txBody>
            <a:bodyPr wrap="square" lIns="0" tIns="0" rIns="0" bIns="0" rtlCol="0">
              <a:noAutofit/>
            </a:bodyPr>
            <a:lstStyle/>
            <a:p>
              <a:endParaRPr/>
            </a:p>
          </p:txBody>
        </p:sp>
        <p:sp>
          <p:nvSpPr>
            <p:cNvPr id="18" name="object 18"/>
            <p:cNvSpPr/>
            <p:nvPr/>
          </p:nvSpPr>
          <p:spPr>
            <a:xfrm>
              <a:off x="474350" y="1353917"/>
              <a:ext cx="0" cy="976426"/>
            </a:xfrm>
            <a:custGeom>
              <a:avLst/>
              <a:gdLst/>
              <a:ahLst/>
              <a:cxnLst/>
              <a:rect l="l" t="t" r="r" b="b"/>
              <a:pathLst>
                <a:path h="976426">
                  <a:moveTo>
                    <a:pt x="0" y="0"/>
                  </a:moveTo>
                  <a:lnTo>
                    <a:pt x="0" y="976426"/>
                  </a:lnTo>
                </a:path>
              </a:pathLst>
            </a:custGeom>
            <a:ln w="12700">
              <a:solidFill>
                <a:srgbClr val="05C1F2"/>
              </a:solidFill>
              <a:prstDash val="dash"/>
            </a:ln>
          </p:spPr>
          <p:txBody>
            <a:bodyPr wrap="square" lIns="0" tIns="0" rIns="0" bIns="0" rtlCol="0">
              <a:noAutofit/>
            </a:bodyPr>
            <a:lstStyle/>
            <a:p>
              <a:endParaRPr/>
            </a:p>
          </p:txBody>
        </p:sp>
        <p:sp>
          <p:nvSpPr>
            <p:cNvPr id="19" name="object 19"/>
            <p:cNvSpPr/>
            <p:nvPr/>
          </p:nvSpPr>
          <p:spPr>
            <a:xfrm>
              <a:off x="474346" y="1292484"/>
              <a:ext cx="774" cy="36880"/>
            </a:xfrm>
            <a:custGeom>
              <a:avLst/>
              <a:gdLst/>
              <a:ahLst/>
              <a:cxnLst/>
              <a:rect l="l" t="t" r="r" b="b"/>
              <a:pathLst>
                <a:path w="774" h="36880">
                  <a:moveTo>
                    <a:pt x="774" y="0"/>
                  </a:moveTo>
                  <a:lnTo>
                    <a:pt x="266" y="5829"/>
                  </a:lnTo>
                  <a:lnTo>
                    <a:pt x="0" y="11912"/>
                  </a:lnTo>
                  <a:lnTo>
                    <a:pt x="0" y="18262"/>
                  </a:lnTo>
                  <a:lnTo>
                    <a:pt x="0" y="36880"/>
                  </a:lnTo>
                </a:path>
              </a:pathLst>
            </a:custGeom>
            <a:ln w="12699">
              <a:solidFill>
                <a:srgbClr val="05C1F2"/>
              </a:solidFill>
            </a:ln>
          </p:spPr>
          <p:txBody>
            <a:bodyPr wrap="square" lIns="0" tIns="0" rIns="0" bIns="0" rtlCol="0">
              <a:noAutofit/>
            </a:bodyPr>
            <a:lstStyle/>
            <a:p>
              <a:endParaRPr/>
            </a:p>
          </p:txBody>
        </p:sp>
        <p:sp>
          <p:nvSpPr>
            <p:cNvPr id="20" name="object 20"/>
            <p:cNvSpPr/>
            <p:nvPr/>
          </p:nvSpPr>
          <p:spPr>
            <a:xfrm>
              <a:off x="480531" y="2402856"/>
              <a:ext cx="116103" cy="108610"/>
            </a:xfrm>
            <a:custGeom>
              <a:avLst/>
              <a:gdLst/>
              <a:ahLst/>
              <a:cxnLst/>
              <a:rect l="l" t="t" r="r" b="b"/>
              <a:pathLst>
                <a:path w="116103" h="108610">
                  <a:moveTo>
                    <a:pt x="0" y="0"/>
                  </a:moveTo>
                  <a:lnTo>
                    <a:pt x="2885" y="9929"/>
                  </a:lnTo>
                  <a:lnTo>
                    <a:pt x="6551" y="20298"/>
                  </a:lnTo>
                  <a:lnTo>
                    <a:pt x="11091" y="30919"/>
                  </a:lnTo>
                  <a:lnTo>
                    <a:pt x="16600" y="41603"/>
                  </a:lnTo>
                  <a:lnTo>
                    <a:pt x="23171" y="52165"/>
                  </a:lnTo>
                  <a:lnTo>
                    <a:pt x="30897" y="62417"/>
                  </a:lnTo>
                  <a:lnTo>
                    <a:pt x="39873" y="72171"/>
                  </a:lnTo>
                  <a:lnTo>
                    <a:pt x="50192" y="81241"/>
                  </a:lnTo>
                  <a:lnTo>
                    <a:pt x="61948" y="89438"/>
                  </a:lnTo>
                  <a:lnTo>
                    <a:pt x="75234" y="96576"/>
                  </a:lnTo>
                  <a:lnTo>
                    <a:pt x="90145" y="102468"/>
                  </a:lnTo>
                  <a:lnTo>
                    <a:pt x="106774" y="106925"/>
                  </a:lnTo>
                  <a:lnTo>
                    <a:pt x="116103" y="108610"/>
                  </a:lnTo>
                </a:path>
              </a:pathLst>
            </a:custGeom>
            <a:ln w="12700">
              <a:solidFill>
                <a:srgbClr val="05C1F2"/>
              </a:solidFill>
              <a:prstDash val="dash"/>
            </a:ln>
          </p:spPr>
          <p:txBody>
            <a:bodyPr wrap="square" lIns="0" tIns="0" rIns="0" bIns="0" rtlCol="0">
              <a:noAutofit/>
            </a:bodyPr>
            <a:lstStyle/>
            <a:p>
              <a:endParaRPr/>
            </a:p>
          </p:txBody>
        </p:sp>
        <p:sp>
          <p:nvSpPr>
            <p:cNvPr id="21" name="object 21"/>
            <p:cNvSpPr/>
            <p:nvPr/>
          </p:nvSpPr>
          <p:spPr>
            <a:xfrm>
              <a:off x="474346" y="2342621"/>
              <a:ext cx="1536" cy="36829"/>
            </a:xfrm>
            <a:custGeom>
              <a:avLst/>
              <a:gdLst/>
              <a:ahLst/>
              <a:cxnLst/>
              <a:rect l="l" t="t" r="r" b="b"/>
              <a:pathLst>
                <a:path w="1536" h="36829">
                  <a:moveTo>
                    <a:pt x="0" y="0"/>
                  </a:moveTo>
                  <a:lnTo>
                    <a:pt x="0" y="18630"/>
                  </a:lnTo>
                  <a:lnTo>
                    <a:pt x="0" y="25717"/>
                  </a:lnTo>
                  <a:lnTo>
                    <a:pt x="1536" y="36830"/>
                  </a:lnTo>
                </a:path>
              </a:pathLst>
            </a:custGeom>
            <a:ln w="12700">
              <a:solidFill>
                <a:srgbClr val="05C1F2"/>
              </a:solidFill>
            </a:ln>
          </p:spPr>
          <p:txBody>
            <a:bodyPr wrap="square" lIns="0" tIns="0" rIns="0" bIns="0" rtlCol="0">
              <a:noAutofit/>
            </a:bodyPr>
            <a:lstStyle/>
            <a:p>
              <a:endParaRPr/>
            </a:p>
          </p:txBody>
        </p:sp>
        <p:sp>
          <p:nvSpPr>
            <p:cNvPr id="22" name="object 22"/>
            <p:cNvSpPr/>
            <p:nvPr/>
          </p:nvSpPr>
          <p:spPr>
            <a:xfrm>
              <a:off x="670993" y="2513646"/>
              <a:ext cx="4286643" cy="0"/>
            </a:xfrm>
            <a:custGeom>
              <a:avLst/>
              <a:gdLst/>
              <a:ahLst/>
              <a:cxnLst/>
              <a:rect l="l" t="t" r="r" b="b"/>
              <a:pathLst>
                <a:path w="4286643">
                  <a:moveTo>
                    <a:pt x="0" y="0"/>
                  </a:moveTo>
                  <a:lnTo>
                    <a:pt x="4286643" y="0"/>
                  </a:lnTo>
                </a:path>
              </a:pathLst>
            </a:custGeom>
            <a:ln w="12700">
              <a:solidFill>
                <a:srgbClr val="05C1F2"/>
              </a:solidFill>
              <a:prstDash val="dash"/>
            </a:ln>
          </p:spPr>
          <p:txBody>
            <a:bodyPr wrap="square" lIns="0" tIns="0" rIns="0" bIns="0" rtlCol="0">
              <a:noAutofit/>
            </a:bodyPr>
            <a:lstStyle/>
            <a:p>
              <a:endParaRPr/>
            </a:p>
          </p:txBody>
        </p:sp>
        <p:sp>
          <p:nvSpPr>
            <p:cNvPr id="23" name="object 23"/>
            <p:cNvSpPr/>
            <p:nvPr/>
          </p:nvSpPr>
          <p:spPr>
            <a:xfrm>
              <a:off x="608483" y="2512877"/>
              <a:ext cx="37249" cy="774"/>
            </a:xfrm>
            <a:custGeom>
              <a:avLst/>
              <a:gdLst/>
              <a:ahLst/>
              <a:cxnLst/>
              <a:rect l="l" t="t" r="r" b="b"/>
              <a:pathLst>
                <a:path w="37249" h="774">
                  <a:moveTo>
                    <a:pt x="0" y="0"/>
                  </a:moveTo>
                  <a:lnTo>
                    <a:pt x="5829" y="508"/>
                  </a:lnTo>
                  <a:lnTo>
                    <a:pt x="11912" y="774"/>
                  </a:lnTo>
                  <a:lnTo>
                    <a:pt x="18262" y="774"/>
                  </a:lnTo>
                  <a:lnTo>
                    <a:pt x="37249" y="774"/>
                  </a:lnTo>
                </a:path>
              </a:pathLst>
            </a:custGeom>
            <a:ln w="12700">
              <a:solidFill>
                <a:srgbClr val="05C1F2"/>
              </a:solidFill>
            </a:ln>
          </p:spPr>
          <p:txBody>
            <a:bodyPr wrap="square" lIns="0" tIns="0" rIns="0" bIns="0" rtlCol="0">
              <a:noAutofit/>
            </a:bodyPr>
            <a:lstStyle/>
            <a:p>
              <a:endParaRPr/>
            </a:p>
          </p:txBody>
        </p:sp>
        <p:sp>
          <p:nvSpPr>
            <p:cNvPr id="24" name="object 24"/>
            <p:cNvSpPr/>
            <p:nvPr/>
          </p:nvSpPr>
          <p:spPr>
            <a:xfrm>
              <a:off x="5030858" y="2391361"/>
              <a:ext cx="108610" cy="116103"/>
            </a:xfrm>
            <a:custGeom>
              <a:avLst/>
              <a:gdLst/>
              <a:ahLst/>
              <a:cxnLst/>
              <a:rect l="l" t="t" r="r" b="b"/>
              <a:pathLst>
                <a:path w="108610" h="116103">
                  <a:moveTo>
                    <a:pt x="0" y="116103"/>
                  </a:moveTo>
                  <a:lnTo>
                    <a:pt x="9929" y="113218"/>
                  </a:lnTo>
                  <a:lnTo>
                    <a:pt x="20298" y="109552"/>
                  </a:lnTo>
                  <a:lnTo>
                    <a:pt x="30919" y="105011"/>
                  </a:lnTo>
                  <a:lnTo>
                    <a:pt x="41603" y="99502"/>
                  </a:lnTo>
                  <a:lnTo>
                    <a:pt x="52165" y="92932"/>
                  </a:lnTo>
                  <a:lnTo>
                    <a:pt x="62417" y="85205"/>
                  </a:lnTo>
                  <a:lnTo>
                    <a:pt x="72171" y="76229"/>
                  </a:lnTo>
                  <a:lnTo>
                    <a:pt x="81241" y="65910"/>
                  </a:lnTo>
                  <a:lnTo>
                    <a:pt x="89438" y="54155"/>
                  </a:lnTo>
                  <a:lnTo>
                    <a:pt x="96576" y="40868"/>
                  </a:lnTo>
                  <a:lnTo>
                    <a:pt x="102468" y="25958"/>
                  </a:lnTo>
                  <a:lnTo>
                    <a:pt x="106925" y="9329"/>
                  </a:lnTo>
                  <a:lnTo>
                    <a:pt x="108610" y="0"/>
                  </a:lnTo>
                </a:path>
              </a:pathLst>
            </a:custGeom>
            <a:ln w="12700">
              <a:solidFill>
                <a:srgbClr val="05C1F2"/>
              </a:solidFill>
              <a:prstDash val="dash"/>
            </a:ln>
          </p:spPr>
          <p:txBody>
            <a:bodyPr wrap="square" lIns="0" tIns="0" rIns="0" bIns="0" rtlCol="0">
              <a:noAutofit/>
            </a:bodyPr>
            <a:lstStyle/>
            <a:p>
              <a:endParaRPr/>
            </a:p>
          </p:txBody>
        </p:sp>
        <p:sp>
          <p:nvSpPr>
            <p:cNvPr id="25" name="object 25"/>
            <p:cNvSpPr/>
            <p:nvPr/>
          </p:nvSpPr>
          <p:spPr>
            <a:xfrm>
              <a:off x="4970273" y="2512115"/>
              <a:ext cx="37185" cy="1536"/>
            </a:xfrm>
            <a:custGeom>
              <a:avLst/>
              <a:gdLst/>
              <a:ahLst/>
              <a:cxnLst/>
              <a:rect l="l" t="t" r="r" b="b"/>
              <a:pathLst>
                <a:path w="37185" h="1536">
                  <a:moveTo>
                    <a:pt x="0" y="1536"/>
                  </a:moveTo>
                  <a:lnTo>
                    <a:pt x="18973" y="1536"/>
                  </a:lnTo>
                  <a:lnTo>
                    <a:pt x="26060" y="1536"/>
                  </a:lnTo>
                  <a:lnTo>
                    <a:pt x="37185" y="0"/>
                  </a:lnTo>
                </a:path>
              </a:pathLst>
            </a:custGeom>
            <a:ln w="12699">
              <a:solidFill>
                <a:srgbClr val="05C1F2"/>
              </a:solidFill>
            </a:ln>
          </p:spPr>
          <p:txBody>
            <a:bodyPr wrap="square" lIns="0" tIns="0" rIns="0" bIns="0" rtlCol="0">
              <a:noAutofit/>
            </a:bodyPr>
            <a:lstStyle/>
            <a:p>
              <a:endParaRPr/>
            </a:p>
          </p:txBody>
        </p:sp>
        <p:sp>
          <p:nvSpPr>
            <p:cNvPr id="26" name="object 26"/>
            <p:cNvSpPr/>
            <p:nvPr/>
          </p:nvSpPr>
          <p:spPr>
            <a:xfrm>
              <a:off x="5141649" y="1341649"/>
              <a:ext cx="0" cy="976426"/>
            </a:xfrm>
            <a:custGeom>
              <a:avLst/>
              <a:gdLst/>
              <a:ahLst/>
              <a:cxnLst/>
              <a:rect l="l" t="t" r="r" b="b"/>
              <a:pathLst>
                <a:path h="976426">
                  <a:moveTo>
                    <a:pt x="0" y="976426"/>
                  </a:moveTo>
                  <a:lnTo>
                    <a:pt x="0" y="0"/>
                  </a:lnTo>
                </a:path>
              </a:pathLst>
            </a:custGeom>
            <a:ln w="12700">
              <a:solidFill>
                <a:srgbClr val="05C1F2"/>
              </a:solidFill>
              <a:prstDash val="dash"/>
            </a:ln>
          </p:spPr>
          <p:txBody>
            <a:bodyPr wrap="square" lIns="0" tIns="0" rIns="0" bIns="0" rtlCol="0">
              <a:noAutofit/>
            </a:bodyPr>
            <a:lstStyle/>
            <a:p>
              <a:endParaRPr/>
            </a:p>
          </p:txBody>
        </p:sp>
        <p:sp>
          <p:nvSpPr>
            <p:cNvPr id="27" name="object 27"/>
            <p:cNvSpPr/>
            <p:nvPr/>
          </p:nvSpPr>
          <p:spPr>
            <a:xfrm>
              <a:off x="5140872" y="2342621"/>
              <a:ext cx="774" cy="36893"/>
            </a:xfrm>
            <a:custGeom>
              <a:avLst/>
              <a:gdLst/>
              <a:ahLst/>
              <a:cxnLst/>
              <a:rect l="l" t="t" r="r" b="b"/>
              <a:pathLst>
                <a:path w="774" h="36893">
                  <a:moveTo>
                    <a:pt x="0" y="36893"/>
                  </a:moveTo>
                  <a:lnTo>
                    <a:pt x="508" y="31064"/>
                  </a:lnTo>
                  <a:lnTo>
                    <a:pt x="774" y="24968"/>
                  </a:lnTo>
                  <a:lnTo>
                    <a:pt x="774" y="18630"/>
                  </a:lnTo>
                  <a:lnTo>
                    <a:pt x="774" y="0"/>
                  </a:lnTo>
                </a:path>
              </a:pathLst>
            </a:custGeom>
            <a:ln w="12700">
              <a:solidFill>
                <a:srgbClr val="05C1F2"/>
              </a:solidFill>
            </a:ln>
          </p:spPr>
          <p:txBody>
            <a:bodyPr wrap="square" lIns="0" tIns="0" rIns="0" bIns="0" rtlCol="0">
              <a:noAutofit/>
            </a:bodyPr>
            <a:lstStyle/>
            <a:p>
              <a:endParaRPr/>
            </a:p>
          </p:txBody>
        </p:sp>
        <p:sp>
          <p:nvSpPr>
            <p:cNvPr id="28" name="object 28"/>
            <p:cNvSpPr/>
            <p:nvPr/>
          </p:nvSpPr>
          <p:spPr>
            <a:xfrm>
              <a:off x="5019365" y="1160527"/>
              <a:ext cx="116103" cy="108610"/>
            </a:xfrm>
            <a:custGeom>
              <a:avLst/>
              <a:gdLst/>
              <a:ahLst/>
              <a:cxnLst/>
              <a:rect l="l" t="t" r="r" b="b"/>
              <a:pathLst>
                <a:path w="116103" h="108610">
                  <a:moveTo>
                    <a:pt x="116103" y="108610"/>
                  </a:moveTo>
                  <a:lnTo>
                    <a:pt x="113218" y="98680"/>
                  </a:lnTo>
                  <a:lnTo>
                    <a:pt x="109552" y="88311"/>
                  </a:lnTo>
                  <a:lnTo>
                    <a:pt x="105011" y="77691"/>
                  </a:lnTo>
                  <a:lnTo>
                    <a:pt x="99502" y="67006"/>
                  </a:lnTo>
                  <a:lnTo>
                    <a:pt x="92932" y="56444"/>
                  </a:lnTo>
                  <a:lnTo>
                    <a:pt x="85205" y="46192"/>
                  </a:lnTo>
                  <a:lnTo>
                    <a:pt x="76229" y="36438"/>
                  </a:lnTo>
                  <a:lnTo>
                    <a:pt x="65910" y="27368"/>
                  </a:lnTo>
                  <a:lnTo>
                    <a:pt x="54155" y="19171"/>
                  </a:lnTo>
                  <a:lnTo>
                    <a:pt x="40868" y="12033"/>
                  </a:lnTo>
                  <a:lnTo>
                    <a:pt x="25958" y="6142"/>
                  </a:lnTo>
                  <a:lnTo>
                    <a:pt x="9329" y="1684"/>
                  </a:lnTo>
                  <a:lnTo>
                    <a:pt x="0" y="0"/>
                  </a:lnTo>
                </a:path>
              </a:pathLst>
            </a:custGeom>
            <a:ln w="12700">
              <a:solidFill>
                <a:srgbClr val="05C1F2"/>
              </a:solidFill>
              <a:prstDash val="dash"/>
            </a:ln>
          </p:spPr>
          <p:txBody>
            <a:bodyPr wrap="square" lIns="0" tIns="0" rIns="0" bIns="0" rtlCol="0">
              <a:noAutofit/>
            </a:bodyPr>
            <a:lstStyle/>
            <a:p>
              <a:endParaRPr/>
            </a:p>
          </p:txBody>
        </p:sp>
        <p:sp>
          <p:nvSpPr>
            <p:cNvPr id="29" name="object 29"/>
            <p:cNvSpPr/>
            <p:nvPr/>
          </p:nvSpPr>
          <p:spPr>
            <a:xfrm>
              <a:off x="5140123" y="1292534"/>
              <a:ext cx="1524" cy="36830"/>
            </a:xfrm>
            <a:custGeom>
              <a:avLst/>
              <a:gdLst/>
              <a:ahLst/>
              <a:cxnLst/>
              <a:rect l="l" t="t" r="r" b="b"/>
              <a:pathLst>
                <a:path w="1524" h="36830">
                  <a:moveTo>
                    <a:pt x="1524" y="36829"/>
                  </a:moveTo>
                  <a:lnTo>
                    <a:pt x="1524" y="18211"/>
                  </a:lnTo>
                  <a:lnTo>
                    <a:pt x="1524" y="11125"/>
                  </a:lnTo>
                  <a:lnTo>
                    <a:pt x="0" y="0"/>
                  </a:lnTo>
                </a:path>
              </a:pathLst>
            </a:custGeom>
            <a:ln w="12699">
              <a:solidFill>
                <a:srgbClr val="05C1F2"/>
              </a:solidFill>
            </a:ln>
          </p:spPr>
          <p:txBody>
            <a:bodyPr wrap="square" lIns="0" tIns="0" rIns="0" bIns="0" rtlCol="0">
              <a:noAutofit/>
            </a:bodyPr>
            <a:lstStyle/>
            <a:p>
              <a:endParaRPr/>
            </a:p>
          </p:txBody>
        </p:sp>
        <p:sp>
          <p:nvSpPr>
            <p:cNvPr id="30" name="object 30"/>
            <p:cNvSpPr/>
            <p:nvPr/>
          </p:nvSpPr>
          <p:spPr>
            <a:xfrm>
              <a:off x="658362" y="1158346"/>
              <a:ext cx="4286643" cy="0"/>
            </a:xfrm>
            <a:custGeom>
              <a:avLst/>
              <a:gdLst/>
              <a:ahLst/>
              <a:cxnLst/>
              <a:rect l="l" t="t" r="r" b="b"/>
              <a:pathLst>
                <a:path w="4286643">
                  <a:moveTo>
                    <a:pt x="4286643" y="0"/>
                  </a:moveTo>
                  <a:lnTo>
                    <a:pt x="0" y="0"/>
                  </a:lnTo>
                </a:path>
              </a:pathLst>
            </a:custGeom>
            <a:ln w="12700">
              <a:solidFill>
                <a:srgbClr val="05C1F2"/>
              </a:solidFill>
              <a:prstDash val="dash"/>
            </a:ln>
          </p:spPr>
          <p:txBody>
            <a:bodyPr wrap="square" lIns="0" tIns="0" rIns="0" bIns="0" rtlCol="0">
              <a:noAutofit/>
            </a:bodyPr>
            <a:lstStyle/>
            <a:p>
              <a:endParaRPr/>
            </a:p>
          </p:txBody>
        </p:sp>
        <p:sp>
          <p:nvSpPr>
            <p:cNvPr id="31" name="object 31"/>
            <p:cNvSpPr/>
            <p:nvPr/>
          </p:nvSpPr>
          <p:spPr>
            <a:xfrm>
              <a:off x="4970273" y="1158346"/>
              <a:ext cx="37236" cy="774"/>
            </a:xfrm>
            <a:custGeom>
              <a:avLst/>
              <a:gdLst/>
              <a:ahLst/>
              <a:cxnLst/>
              <a:rect l="l" t="t" r="r" b="b"/>
              <a:pathLst>
                <a:path w="37236" h="774">
                  <a:moveTo>
                    <a:pt x="37236" y="774"/>
                  </a:moveTo>
                  <a:lnTo>
                    <a:pt x="31407" y="266"/>
                  </a:lnTo>
                  <a:lnTo>
                    <a:pt x="25323" y="0"/>
                  </a:lnTo>
                  <a:lnTo>
                    <a:pt x="18973" y="0"/>
                  </a:lnTo>
                  <a:lnTo>
                    <a:pt x="0" y="0"/>
                  </a:lnTo>
                </a:path>
              </a:pathLst>
            </a:custGeom>
            <a:ln w="12700">
              <a:solidFill>
                <a:srgbClr val="05C1F2"/>
              </a:solidFill>
            </a:ln>
          </p:spPr>
          <p:txBody>
            <a:bodyPr wrap="square" lIns="0" tIns="0" rIns="0" bIns="0" rtlCol="0">
              <a:noAutofit/>
            </a:bodyPr>
            <a:lstStyle/>
            <a:p>
              <a:endParaRPr/>
            </a:p>
          </p:txBody>
        </p:sp>
        <p:sp>
          <p:nvSpPr>
            <p:cNvPr id="32" name="object 32"/>
            <p:cNvSpPr/>
            <p:nvPr/>
          </p:nvSpPr>
          <p:spPr>
            <a:xfrm>
              <a:off x="608534" y="1158346"/>
              <a:ext cx="37198" cy="1523"/>
            </a:xfrm>
            <a:custGeom>
              <a:avLst/>
              <a:gdLst/>
              <a:ahLst/>
              <a:cxnLst/>
              <a:rect l="l" t="t" r="r" b="b"/>
              <a:pathLst>
                <a:path w="37198" h="1524">
                  <a:moveTo>
                    <a:pt x="37198" y="0"/>
                  </a:moveTo>
                  <a:lnTo>
                    <a:pt x="18211" y="0"/>
                  </a:lnTo>
                  <a:lnTo>
                    <a:pt x="11125" y="0"/>
                  </a:lnTo>
                  <a:lnTo>
                    <a:pt x="0" y="1524"/>
                  </a:lnTo>
                </a:path>
              </a:pathLst>
            </a:custGeom>
            <a:ln w="12700">
              <a:solidFill>
                <a:srgbClr val="05C1F2"/>
              </a:solidFill>
            </a:ln>
          </p:spPr>
          <p:txBody>
            <a:bodyPr wrap="square" lIns="0" tIns="0" rIns="0" bIns="0" rtlCol="0">
              <a:noAutofit/>
            </a:bodyPr>
            <a:lstStyle/>
            <a:p>
              <a:endParaRPr/>
            </a:p>
          </p:txBody>
        </p:sp>
        <p:sp>
          <p:nvSpPr>
            <p:cNvPr id="14" name="object 14"/>
            <p:cNvSpPr txBox="1"/>
            <p:nvPr/>
          </p:nvSpPr>
          <p:spPr>
            <a:xfrm>
              <a:off x="545299" y="1291327"/>
              <a:ext cx="4517453" cy="457200"/>
            </a:xfrm>
            <a:prstGeom prst="rect">
              <a:avLst/>
            </a:prstGeom>
          </p:spPr>
          <p:txBody>
            <a:bodyPr wrap="square" lIns="0" tIns="7302" rIns="0" bIns="0" rtlCol="0">
              <a:noAutofit/>
            </a:bodyPr>
            <a:lstStyle/>
            <a:p>
              <a:pPr marL="12700" algn="just"/>
              <a:r>
                <a:rPr lang="es-ES" sz="1000" dirty="0">
                  <a:solidFill>
                    <a:srgbClr val="363435"/>
                  </a:solidFill>
                  <a:latin typeface="Malgun Gothic"/>
                  <a:cs typeface="Malgun Gothic"/>
                </a:rPr>
                <a:t>Oh hombre, él te ha declarado lo que es bueno, y qué pide Jehová de ti: solamente hacer justicia, y amar misericordia, y humillarte ante tu Dios.    </a:t>
              </a:r>
              <a:r>
                <a:rPr sz="1000" dirty="0">
                  <a:solidFill>
                    <a:srgbClr val="363435"/>
                  </a:solidFill>
                  <a:latin typeface="Malgun Gothic"/>
                  <a:cs typeface="Malgun Gothic"/>
                </a:rPr>
                <a:t>(</a:t>
              </a:r>
              <a:r>
                <a:rPr lang="es-ES" sz="1000" dirty="0">
                  <a:solidFill>
                    <a:srgbClr val="363435"/>
                  </a:solidFill>
                  <a:latin typeface="Malgun Gothic"/>
                  <a:cs typeface="Malgun Gothic"/>
                </a:rPr>
                <a:t>Mi</a:t>
              </a:r>
              <a:r>
                <a:rPr sz="1000" dirty="0">
                  <a:solidFill>
                    <a:srgbClr val="363435"/>
                  </a:solidFill>
                  <a:latin typeface="Malgun Gothic"/>
                  <a:cs typeface="Malgun Gothic"/>
                </a:rPr>
                <a:t> 6:8)</a:t>
              </a:r>
              <a:endParaRPr sz="1000" dirty="0">
                <a:latin typeface="Malgun Gothic"/>
                <a:cs typeface="Malgun Gothic"/>
              </a:endParaRPr>
            </a:p>
          </p:txBody>
        </p:sp>
        <p:sp>
          <p:nvSpPr>
            <p:cNvPr id="13" name="object 13"/>
            <p:cNvSpPr txBox="1"/>
            <p:nvPr/>
          </p:nvSpPr>
          <p:spPr>
            <a:xfrm>
              <a:off x="545299" y="1900927"/>
              <a:ext cx="4517466" cy="457200"/>
            </a:xfrm>
            <a:prstGeom prst="rect">
              <a:avLst/>
            </a:prstGeom>
          </p:spPr>
          <p:txBody>
            <a:bodyPr wrap="square" lIns="0" tIns="7302" rIns="0" bIns="0" rtlCol="0">
              <a:noAutofit/>
            </a:bodyPr>
            <a:lstStyle/>
            <a:p>
              <a:pPr marL="12700" algn="just"/>
              <a:r>
                <a:rPr sz="1000" dirty="0">
                  <a:solidFill>
                    <a:srgbClr val="363435"/>
                  </a:solidFill>
                  <a:latin typeface="Malgun Gothic"/>
                  <a:cs typeface="Malgun Gothic"/>
                </a:rPr>
                <a:t>He has shown you, O man, what is good; And what does the LORD </a:t>
              </a:r>
              <a:r>
                <a:rPr sz="1000" dirty="0" err="1">
                  <a:solidFill>
                    <a:srgbClr val="363435"/>
                  </a:solidFill>
                  <a:latin typeface="Malgun Gothic"/>
                  <a:cs typeface="Malgun Gothic"/>
                </a:rPr>
                <a:t>requir</a:t>
              </a:r>
              <a:r>
                <a:rPr lang="es-ES" sz="1000" dirty="0">
                  <a:solidFill>
                    <a:srgbClr val="363435"/>
                  </a:solidFill>
                  <a:latin typeface="Malgun Gothic"/>
                  <a:cs typeface="Malgun Gothic"/>
                </a:rPr>
                <a:t>e </a:t>
              </a:r>
              <a:r>
                <a:rPr sz="1000" dirty="0">
                  <a:solidFill>
                    <a:srgbClr val="363435"/>
                  </a:solidFill>
                  <a:latin typeface="Malgun Gothic"/>
                  <a:cs typeface="Malgun Gothic"/>
                </a:rPr>
                <a:t>of</a:t>
              </a:r>
              <a:r>
                <a:rPr lang="es-ES" sz="1000" dirty="0">
                  <a:solidFill>
                    <a:srgbClr val="363435"/>
                  </a:solidFill>
                  <a:latin typeface="Malgun Gothic"/>
                  <a:cs typeface="Malgun Gothic"/>
                </a:rPr>
                <a:t> </a:t>
              </a:r>
              <a:r>
                <a:rPr lang="en-US" sz="1000" dirty="0">
                  <a:solidFill>
                    <a:srgbClr val="363435"/>
                  </a:solidFill>
                  <a:latin typeface="Malgun Gothic"/>
                  <a:cs typeface="Malgun Gothic"/>
                </a:rPr>
                <a:t>you But to do justly, To love mercy, And to walk humbly with your God?  (Mic </a:t>
              </a:r>
              <a:r>
                <a:rPr lang="es-ES" sz="1000" dirty="0">
                  <a:solidFill>
                    <a:srgbClr val="363435"/>
                  </a:solidFill>
                  <a:latin typeface="Malgun Gothic"/>
                  <a:cs typeface="Malgun Gothic"/>
                </a:rPr>
                <a:t>6:8)</a:t>
              </a:r>
              <a:endParaRPr lang="es-ES" sz="1000" dirty="0">
                <a:latin typeface="Malgun Gothic"/>
                <a:cs typeface="Malgun Gothic"/>
              </a:endParaRPr>
            </a:p>
          </p:txBody>
        </p:sp>
        <p:sp>
          <p:nvSpPr>
            <p:cNvPr id="12" name="object 12"/>
            <p:cNvSpPr txBox="1"/>
            <p:nvPr/>
          </p:nvSpPr>
          <p:spPr>
            <a:xfrm>
              <a:off x="642179" y="2768979"/>
              <a:ext cx="106302"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1</a:t>
              </a:r>
              <a:endParaRPr sz="1200">
                <a:latin typeface="Impact"/>
                <a:cs typeface="Impact"/>
              </a:endParaRPr>
            </a:p>
          </p:txBody>
        </p:sp>
        <p:sp>
          <p:nvSpPr>
            <p:cNvPr id="11" name="object 11"/>
            <p:cNvSpPr txBox="1"/>
            <p:nvPr/>
          </p:nvSpPr>
          <p:spPr>
            <a:xfrm>
              <a:off x="916100" y="2768765"/>
              <a:ext cx="2912160" cy="139700"/>
            </a:xfrm>
            <a:prstGeom prst="rect">
              <a:avLst/>
            </a:prstGeom>
          </p:spPr>
          <p:txBody>
            <a:bodyPr wrap="square" lIns="0" tIns="6635" rIns="0" bIns="0" rtlCol="0">
              <a:noAutofit/>
            </a:bodyPr>
            <a:lstStyle/>
            <a:p>
              <a:pPr marL="12700" algn="just"/>
              <a:r>
                <a:rPr lang="es-ES" sz="900" dirty="0">
                  <a:latin typeface="Malgun Gothic"/>
                  <a:cs typeface="Malgun Gothic"/>
                </a:rPr>
                <a:t>Subraya las palabras o frases clave en la Palabra.</a:t>
              </a:r>
            </a:p>
          </p:txBody>
        </p:sp>
        <p:sp>
          <p:nvSpPr>
            <p:cNvPr id="10" name="object 10"/>
            <p:cNvSpPr txBox="1"/>
            <p:nvPr/>
          </p:nvSpPr>
          <p:spPr>
            <a:xfrm>
              <a:off x="642179" y="3232879"/>
              <a:ext cx="124757"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2</a:t>
              </a:r>
              <a:endParaRPr sz="1200">
                <a:latin typeface="Impact"/>
                <a:cs typeface="Impact"/>
              </a:endParaRPr>
            </a:p>
          </p:txBody>
        </p:sp>
        <p:sp>
          <p:nvSpPr>
            <p:cNvPr id="9" name="object 9"/>
            <p:cNvSpPr txBox="1"/>
            <p:nvPr/>
          </p:nvSpPr>
          <p:spPr>
            <a:xfrm>
              <a:off x="916100" y="3243510"/>
              <a:ext cx="3407214" cy="140600"/>
            </a:xfrm>
            <a:prstGeom prst="rect">
              <a:avLst/>
            </a:prstGeom>
          </p:spPr>
          <p:txBody>
            <a:bodyPr wrap="square" lIns="0" tIns="6953" rIns="0" bIns="0" rtlCol="0">
              <a:noAutofit/>
            </a:bodyPr>
            <a:lstStyle/>
            <a:p>
              <a:pPr marL="12700" algn="just"/>
              <a:r>
                <a:rPr lang="es-ES" sz="900" dirty="0">
                  <a:solidFill>
                    <a:srgbClr val="363435"/>
                  </a:solidFill>
                  <a:latin typeface="Malgun Gothic" panose="020B0503020000020004" pitchFamily="34" charset="-127"/>
                  <a:ea typeface="Malgun Gothic" panose="020B0503020000020004" pitchFamily="34" charset="-127"/>
                  <a:cs typeface="NanumBarunGothic"/>
                </a:rPr>
                <a:t>Busca en la palabra ‘qué </a:t>
              </a:r>
              <a:r>
                <a:rPr lang="es-ES" sz="900" dirty="0">
                  <a:solidFill>
                    <a:srgbClr val="363435"/>
                  </a:solidFill>
                  <a:latin typeface="Malgun Gothic" panose="020B0503020000020004" pitchFamily="34" charset="-127"/>
                  <a:ea typeface="Malgun Gothic" panose="020B0503020000020004" pitchFamily="34" charset="-127"/>
                  <a:cs typeface="Malgun Gothic"/>
                </a:rPr>
                <a:t>pide Jehová de ti</a:t>
              </a:r>
              <a:r>
                <a:rPr sz="900" dirty="0">
                  <a:solidFill>
                    <a:srgbClr val="363435"/>
                  </a:solidFill>
                  <a:latin typeface="Malgun Gothic" panose="020B0503020000020004" pitchFamily="34" charset="-127"/>
                  <a:ea typeface="Malgun Gothic" panose="020B0503020000020004" pitchFamily="34" charset="-127"/>
                  <a:cs typeface="NanumBarunGothic"/>
                </a:rPr>
                <a:t>’</a:t>
              </a:r>
              <a:r>
                <a:rPr lang="es-ES" sz="900" dirty="0">
                  <a:solidFill>
                    <a:srgbClr val="363435"/>
                  </a:solidFill>
                  <a:latin typeface="Malgun Gothic" panose="020B0503020000020004" pitchFamily="34" charset="-127"/>
                  <a:ea typeface="Malgun Gothic" panose="020B0503020000020004" pitchFamily="34" charset="-127"/>
                  <a:cs typeface="NanumBarunGothic"/>
                </a:rPr>
                <a:t> y escríbelos.</a:t>
              </a:r>
              <a:endParaRPr sz="900" dirty="0">
                <a:latin typeface="Malgun Gothic" panose="020B0503020000020004" pitchFamily="34" charset="-127"/>
                <a:ea typeface="Malgun Gothic" panose="020B0503020000020004" pitchFamily="34" charset="-127"/>
                <a:cs typeface="Malgun Gothic"/>
              </a:endParaRPr>
            </a:p>
          </p:txBody>
        </p:sp>
        <p:sp>
          <p:nvSpPr>
            <p:cNvPr id="6" name="object 6"/>
            <p:cNvSpPr txBox="1"/>
            <p:nvPr/>
          </p:nvSpPr>
          <p:spPr>
            <a:xfrm>
              <a:off x="645779" y="5039078"/>
              <a:ext cx="106302"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1</a:t>
              </a:r>
              <a:endParaRPr sz="1200">
                <a:latin typeface="Impact"/>
                <a:cs typeface="Impact"/>
              </a:endParaRPr>
            </a:p>
          </p:txBody>
        </p:sp>
        <p:sp>
          <p:nvSpPr>
            <p:cNvPr id="5" name="object 5"/>
            <p:cNvSpPr txBox="1"/>
            <p:nvPr/>
          </p:nvSpPr>
          <p:spPr>
            <a:xfrm>
              <a:off x="919698" y="5038864"/>
              <a:ext cx="4174366" cy="276860"/>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Un cristiano salvo siempre está acompañado por Dios. Escribe cuándo has sentido que Dios está caminando contigo en tu vida </a:t>
              </a:r>
              <a:r>
                <a:rPr sz="900" dirty="0">
                  <a:solidFill>
                    <a:srgbClr val="363435"/>
                  </a:solidFill>
                  <a:latin typeface="Malgun Gothic"/>
                  <a:cs typeface="Malgun Gothic"/>
                </a:rPr>
                <a:t>(</a:t>
              </a:r>
              <a:r>
                <a:rPr lang="es-ES" sz="900" dirty="0">
                  <a:solidFill>
                    <a:srgbClr val="363435"/>
                  </a:solidFill>
                  <a:latin typeface="Malgun Gothic"/>
                  <a:cs typeface="Malgun Gothic"/>
                </a:rPr>
                <a:t>Jn</a:t>
              </a:r>
              <a:r>
                <a:rPr sz="900" dirty="0">
                  <a:solidFill>
                    <a:srgbClr val="363435"/>
                  </a:solidFill>
                  <a:latin typeface="Malgun Gothic"/>
                  <a:cs typeface="Malgun Gothic"/>
                </a:rPr>
                <a:t> 10:28, </a:t>
              </a:r>
              <a:r>
                <a:rPr lang="es-ES" sz="900" dirty="0">
                  <a:solidFill>
                    <a:srgbClr val="363435"/>
                  </a:solidFill>
                  <a:latin typeface="Malgun Gothic"/>
                  <a:cs typeface="Malgun Gothic"/>
                </a:rPr>
                <a:t>Sal </a:t>
              </a:r>
              <a:r>
                <a:rPr sz="900" dirty="0">
                  <a:solidFill>
                    <a:srgbClr val="363435"/>
                  </a:solidFill>
                  <a:latin typeface="Malgun Gothic"/>
                  <a:cs typeface="Malgun Gothic"/>
                </a:rPr>
                <a:t>23, </a:t>
              </a:r>
              <a:r>
                <a:rPr lang="es-ES" sz="900" dirty="0">
                  <a:solidFill>
                    <a:srgbClr val="363435"/>
                  </a:solidFill>
                  <a:latin typeface="Malgun Gothic"/>
                  <a:cs typeface="Malgun Gothic"/>
                </a:rPr>
                <a:t>Is</a:t>
              </a:r>
              <a:r>
                <a:rPr sz="900" dirty="0">
                  <a:solidFill>
                    <a:srgbClr val="363435"/>
                  </a:solidFill>
                  <a:latin typeface="Malgun Gothic"/>
                  <a:cs typeface="Malgun Gothic"/>
                </a:rPr>
                <a:t> 41:10).</a:t>
              </a:r>
              <a:endParaRPr sz="900" dirty="0">
                <a:latin typeface="Malgun Gothic"/>
                <a:cs typeface="Malgun Gothic"/>
              </a:endParaRPr>
            </a:p>
          </p:txBody>
        </p:sp>
        <p:sp>
          <p:nvSpPr>
            <p:cNvPr id="4" name="object 4"/>
            <p:cNvSpPr txBox="1"/>
            <p:nvPr/>
          </p:nvSpPr>
          <p:spPr>
            <a:xfrm>
              <a:off x="314399" y="7698397"/>
              <a:ext cx="171449"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38</a:t>
              </a:r>
              <a:endParaRPr sz="1000">
                <a:latin typeface="Times New Roman"/>
                <a:cs typeface="Times New Roman"/>
              </a:endParaRPr>
            </a:p>
          </p:txBody>
        </p:sp>
        <p:sp>
          <p:nvSpPr>
            <p:cNvPr id="3" name="object 3"/>
            <p:cNvSpPr txBox="1"/>
            <p:nvPr/>
          </p:nvSpPr>
          <p:spPr>
            <a:xfrm>
              <a:off x="658362" y="1018646"/>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670993" y="2373946"/>
              <a:ext cx="4286643" cy="152400"/>
            </a:xfrm>
            <a:prstGeom prst="rect">
              <a:avLst/>
            </a:prstGeom>
          </p:spPr>
          <p:txBody>
            <a:bodyPr wrap="square" lIns="0" tIns="0" rIns="0" bIns="0" rtlCol="0">
              <a:noAutofit/>
            </a:bodyPr>
            <a:lstStyle/>
            <a:p>
              <a:pPr marL="25400">
                <a:lnSpc>
                  <a:spcPts val="1000"/>
                </a:lnSpc>
              </a:pPr>
              <a:endParaRPr sz="1000"/>
            </a:p>
          </p:txBody>
        </p:sp>
        <p:sp>
          <p:nvSpPr>
            <p:cNvPr id="51" name="object 11">
              <a:extLst>
                <a:ext uri="{FF2B5EF4-FFF2-40B4-BE49-F238E27FC236}">
                  <a16:creationId xmlns:a16="http://schemas.microsoft.com/office/drawing/2014/main" id="{5C90F37E-2BCC-42CB-AB0D-ADC0E8469124}"/>
                </a:ext>
              </a:extLst>
            </p:cNvPr>
            <p:cNvSpPr txBox="1"/>
            <p:nvPr/>
          </p:nvSpPr>
          <p:spPr>
            <a:xfrm>
              <a:off x="622169" y="60325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52" name="object 11">
              <a:extLst>
                <a:ext uri="{FF2B5EF4-FFF2-40B4-BE49-F238E27FC236}">
                  <a16:creationId xmlns:a16="http://schemas.microsoft.com/office/drawing/2014/main" id="{2CF2C27A-9787-4EA9-A85D-B327599DD062}"/>
                </a:ext>
              </a:extLst>
            </p:cNvPr>
            <p:cNvSpPr txBox="1"/>
            <p:nvPr/>
          </p:nvSpPr>
          <p:spPr>
            <a:xfrm>
              <a:off x="622300" y="433705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그룹 14">
            <a:extLst>
              <a:ext uri="{FF2B5EF4-FFF2-40B4-BE49-F238E27FC236}">
                <a16:creationId xmlns:a16="http://schemas.microsoft.com/office/drawing/2014/main" id="{50DE7E0A-9145-4AC7-B23C-CA2D9B51B97D}"/>
              </a:ext>
            </a:extLst>
          </p:cNvPr>
          <p:cNvGrpSpPr/>
          <p:nvPr/>
        </p:nvGrpSpPr>
        <p:grpSpPr>
          <a:xfrm>
            <a:off x="653294" y="1099399"/>
            <a:ext cx="4693406" cy="6751398"/>
            <a:chOff x="653294" y="1099399"/>
            <a:chExt cx="4693406" cy="6751398"/>
          </a:xfrm>
        </p:grpSpPr>
        <p:sp>
          <p:nvSpPr>
            <p:cNvPr id="13" name="object 13"/>
            <p:cNvSpPr/>
            <p:nvPr/>
          </p:nvSpPr>
          <p:spPr>
            <a:xfrm>
              <a:off x="653294" y="49763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14" name="object 14"/>
            <p:cNvSpPr/>
            <p:nvPr/>
          </p:nvSpPr>
          <p:spPr>
            <a:xfrm>
              <a:off x="690835" y="5013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11" name="object 11"/>
            <p:cNvSpPr/>
            <p:nvPr/>
          </p:nvSpPr>
          <p:spPr>
            <a:xfrm>
              <a:off x="653294" y="29690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12" name="object 12"/>
            <p:cNvSpPr/>
            <p:nvPr/>
          </p:nvSpPr>
          <p:spPr>
            <a:xfrm>
              <a:off x="690835" y="3006641"/>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9" name="object 9"/>
            <p:cNvSpPr/>
            <p:nvPr/>
          </p:nvSpPr>
          <p:spPr>
            <a:xfrm>
              <a:off x="653294" y="10993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10" name="object 10"/>
            <p:cNvSpPr/>
            <p:nvPr/>
          </p:nvSpPr>
          <p:spPr>
            <a:xfrm>
              <a:off x="690835" y="1136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8" name="object 8"/>
            <p:cNvSpPr txBox="1"/>
            <p:nvPr/>
          </p:nvSpPr>
          <p:spPr>
            <a:xfrm>
              <a:off x="741080" y="1157880"/>
              <a:ext cx="124757"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2</a:t>
              </a:r>
              <a:endParaRPr sz="1200">
                <a:latin typeface="Impact"/>
                <a:cs typeface="Impact"/>
              </a:endParaRPr>
            </a:p>
          </p:txBody>
        </p:sp>
        <p:sp>
          <p:nvSpPr>
            <p:cNvPr id="7" name="object 7"/>
            <p:cNvSpPr txBox="1"/>
            <p:nvPr/>
          </p:nvSpPr>
          <p:spPr>
            <a:xfrm>
              <a:off x="1014999" y="1168410"/>
              <a:ext cx="4053112" cy="414019"/>
            </a:xfrm>
            <a:prstGeom prst="rect">
              <a:avLst/>
            </a:prstGeom>
          </p:spPr>
          <p:txBody>
            <a:bodyPr wrap="square" lIns="0" tIns="6953" rIns="0" bIns="0" rtlCol="0">
              <a:noAutofit/>
            </a:bodyPr>
            <a:lstStyle/>
            <a:p>
              <a:pPr marL="12700" algn="just"/>
              <a:r>
                <a:rPr lang="es-ES" sz="900" dirty="0">
                  <a:solidFill>
                    <a:srgbClr val="363435"/>
                  </a:solidFill>
                  <a:latin typeface="Malgun Gothic"/>
                  <a:cs typeface="Malgun Gothic"/>
                </a:rPr>
                <a:t>En Hebreos 11:5, Enoc, quien caminó con Dios durante 300 años, dice que ‘ha agradado a Dios’. Busca en la palabra y escribe qué aspecto del cristiano es agradable a Dios (1S 15:22, Mal 2:6).</a:t>
              </a:r>
              <a:endParaRPr sz="900" dirty="0">
                <a:latin typeface="Malgun Gothic"/>
                <a:cs typeface="Malgun Gothic"/>
              </a:endParaRPr>
            </a:p>
          </p:txBody>
        </p:sp>
        <p:sp>
          <p:nvSpPr>
            <p:cNvPr id="6" name="object 6"/>
            <p:cNvSpPr txBox="1"/>
            <p:nvPr/>
          </p:nvSpPr>
          <p:spPr>
            <a:xfrm>
              <a:off x="741080" y="3027579"/>
              <a:ext cx="129073"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3</a:t>
              </a:r>
              <a:endParaRPr sz="1200">
                <a:latin typeface="Impact"/>
                <a:cs typeface="Impact"/>
              </a:endParaRPr>
            </a:p>
          </p:txBody>
        </p:sp>
        <p:sp>
          <p:nvSpPr>
            <p:cNvPr id="5" name="object 5"/>
            <p:cNvSpPr txBox="1"/>
            <p:nvPr/>
          </p:nvSpPr>
          <p:spPr>
            <a:xfrm>
              <a:off x="1014999" y="3027365"/>
              <a:ext cx="3898798" cy="139700"/>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¿Qué puedes hacer para agradar a Dios (Jn 15:8, 1Ti 2:4)?</a:t>
              </a:r>
              <a:endParaRPr sz="900" dirty="0">
                <a:latin typeface="Malgun Gothic"/>
                <a:cs typeface="Malgun Gothic"/>
              </a:endParaRPr>
            </a:p>
          </p:txBody>
        </p:sp>
        <p:sp>
          <p:nvSpPr>
            <p:cNvPr id="4" name="object 4"/>
            <p:cNvSpPr txBox="1"/>
            <p:nvPr/>
          </p:nvSpPr>
          <p:spPr>
            <a:xfrm>
              <a:off x="741080" y="5034880"/>
              <a:ext cx="124385"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4</a:t>
              </a:r>
              <a:endParaRPr sz="1200">
                <a:latin typeface="Impact"/>
                <a:cs typeface="Impact"/>
              </a:endParaRPr>
            </a:p>
          </p:txBody>
        </p:sp>
        <p:sp>
          <p:nvSpPr>
            <p:cNvPr id="3" name="object 3"/>
            <p:cNvSpPr txBox="1"/>
            <p:nvPr/>
          </p:nvSpPr>
          <p:spPr>
            <a:xfrm>
              <a:off x="1014998" y="5034663"/>
              <a:ext cx="4053111" cy="445387"/>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Para vivir caminando con Dios, escribe una cosa(solo una) que puedes aplicar en la obra.</a:t>
              </a:r>
            </a:p>
          </p:txBody>
        </p:sp>
        <p:sp>
          <p:nvSpPr>
            <p:cNvPr id="2" name="object 2"/>
            <p:cNvSpPr txBox="1"/>
            <p:nvPr/>
          </p:nvSpPr>
          <p:spPr>
            <a:xfrm>
              <a:off x="5175250" y="7698397"/>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39</a:t>
              </a:r>
              <a:endParaRPr sz="1000">
                <a:latin typeface="Times New Roman"/>
                <a:cs typeface="Times New Roman"/>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12"/>
            <a:ext cx="5707629" cy="8207665"/>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84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84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84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84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84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84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84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84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84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849" dirty="0"/>
            </a:p>
          </p:txBody>
        </p:sp>
        <p:sp>
          <p:nvSpPr>
            <p:cNvPr id="34" name="object 34"/>
            <p:cNvSpPr txBox="1"/>
            <p:nvPr/>
          </p:nvSpPr>
          <p:spPr>
            <a:xfrm>
              <a:off x="923732" y="1333360"/>
              <a:ext cx="1373274" cy="400092"/>
            </a:xfrm>
            <a:prstGeom prst="rect">
              <a:avLst/>
            </a:prstGeom>
          </p:spPr>
          <p:txBody>
            <a:bodyPr wrap="square" lIns="0" tIns="8934" rIns="0" bIns="0" rtlCol="0">
              <a:noAutofit/>
            </a:bodyPr>
            <a:lstStyle/>
            <a:p>
              <a:pPr algn="ctr">
                <a:lnSpc>
                  <a:spcPts val="1407"/>
                </a:lnSpc>
              </a:pPr>
              <a:r>
                <a:rPr lang="es-ES" sz="1027" dirty="0">
                  <a:latin typeface="Times New Roman"/>
                  <a:cs typeface="Times New Roman"/>
                </a:rPr>
                <a:t>La palabra de hoy</a:t>
              </a:r>
              <a:endParaRPr sz="1027" dirty="0">
                <a:latin typeface="Times New Roman"/>
                <a:cs typeface="Times New Roman"/>
              </a:endParaRPr>
            </a:p>
            <a:p>
              <a:pPr marL="93085" marR="104696" algn="ctr">
                <a:spcBef>
                  <a:spcPts val="227"/>
                </a:spcBef>
              </a:pPr>
              <a:r>
                <a:rPr lang="es-ES" sz="822" dirty="0">
                  <a:solidFill>
                    <a:srgbClr val="808284"/>
                  </a:solidFill>
                  <a:latin typeface="Times New Roman"/>
                  <a:cs typeface="Times New Roman"/>
                </a:rPr>
                <a:t>(Escribir la Palabra)</a:t>
              </a:r>
              <a:endParaRPr sz="822"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934" rIns="0" bIns="0" rtlCol="0">
              <a:noAutofit/>
            </a:bodyPr>
            <a:lstStyle/>
            <a:p>
              <a:pPr marL="89056" marR="101122" algn="ctr">
                <a:lnSpc>
                  <a:spcPts val="1407"/>
                </a:lnSpc>
              </a:pPr>
              <a:r>
                <a:rPr lang="es-ES" sz="1027" dirty="0">
                  <a:latin typeface="Times New Roman"/>
                  <a:cs typeface="Times New Roman"/>
                </a:rPr>
                <a:t>La oración de hoy</a:t>
              </a:r>
              <a:endParaRPr sz="1027" dirty="0">
                <a:latin typeface="Times New Roman"/>
                <a:cs typeface="Times New Roman"/>
              </a:endParaRPr>
            </a:p>
            <a:p>
              <a:pPr algn="ctr">
                <a:spcBef>
                  <a:spcPts val="227"/>
                </a:spcBef>
              </a:pPr>
              <a:r>
                <a:rPr lang="es-ES" sz="822" dirty="0">
                  <a:solidFill>
                    <a:srgbClr val="808284"/>
                  </a:solidFill>
                  <a:latin typeface="Times New Roman"/>
                  <a:cs typeface="Times New Roman"/>
                </a:rPr>
                <a:t>(Gratitud / Arrepentimiento / Súplica)</a:t>
              </a:r>
              <a:endParaRPr sz="822"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D</a:t>
              </a:r>
              <a:endParaRPr sz="2054"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652" rIns="0" bIns="0" rtlCol="0">
              <a:noAutofit/>
            </a:bodyPr>
            <a:lstStyle/>
            <a:p>
              <a:pPr marL="12700">
                <a:lnSpc>
                  <a:spcPts val="1045"/>
                </a:lnSpc>
              </a:pPr>
              <a:r>
                <a:rPr lang="es-ES" altLang="ko-KR" sz="1000" spc="26" dirty="0">
                  <a:solidFill>
                    <a:srgbClr val="363435"/>
                  </a:solidFill>
                  <a:latin typeface="Malgun Gothic"/>
                  <a:cs typeface="Malgun Gothic"/>
                </a:rPr>
                <a:t>Sal</a:t>
              </a:r>
              <a:r>
                <a:rPr lang="ko-KR" altLang="es-ES" sz="1000" spc="26" dirty="0">
                  <a:solidFill>
                    <a:srgbClr val="363435"/>
                  </a:solidFill>
                  <a:latin typeface="Malgun Gothic"/>
                  <a:cs typeface="Malgun Gothic"/>
                </a:rPr>
                <a:t> </a:t>
              </a:r>
              <a:r>
                <a:rPr lang="es-ES" altLang="ko-KR" sz="1000" spc="26" dirty="0">
                  <a:solidFill>
                    <a:srgbClr val="363435"/>
                  </a:solidFill>
                  <a:latin typeface="Malgun Gothic"/>
                  <a:cs typeface="Malgun Gothic"/>
                </a:rPr>
                <a:t>23:4</a:t>
              </a:r>
              <a:endParaRPr lang="ko-KR" alt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L</a:t>
              </a:r>
              <a:endParaRPr sz="2054" dirty="0">
                <a:latin typeface="Times New Roman"/>
                <a:cs typeface="Times New Roman"/>
              </a:endParaRPr>
            </a:p>
          </p:txBody>
        </p:sp>
        <p:sp>
          <p:nvSpPr>
            <p:cNvPr id="29" name="object 29"/>
            <p:cNvSpPr txBox="1"/>
            <p:nvPr/>
          </p:nvSpPr>
          <p:spPr>
            <a:xfrm>
              <a:off x="895019" y="4119691"/>
              <a:ext cx="541169" cy="116174"/>
            </a:xfrm>
            <a:prstGeom prst="rect">
              <a:avLst/>
            </a:prstGeom>
          </p:spPr>
          <p:txBody>
            <a:bodyPr wrap="square" lIns="0" tIns="6652" rIns="0" bIns="0" rtlCol="0">
              <a:noAutofit/>
            </a:bodyPr>
            <a:lstStyle/>
            <a:p>
              <a:pPr marL="12700">
                <a:lnSpc>
                  <a:spcPts val="1045"/>
                </a:lnSpc>
              </a:pPr>
              <a:r>
                <a:rPr lang="es-ES" altLang="ko-KR" sz="1000" spc="26" dirty="0">
                  <a:solidFill>
                    <a:srgbClr val="363435"/>
                  </a:solidFill>
                  <a:latin typeface="Malgun Gothic"/>
                  <a:cs typeface="Malgun Gothic"/>
                </a:rPr>
                <a:t>Ro</a:t>
              </a:r>
              <a:r>
                <a:rPr lang="ko-KR" altLang="es-ES" sz="1000" spc="26" dirty="0">
                  <a:solidFill>
                    <a:srgbClr val="363435"/>
                  </a:solidFill>
                  <a:latin typeface="Malgun Gothic"/>
                  <a:cs typeface="Malgun Gothic"/>
                </a:rPr>
                <a:t> </a:t>
              </a:r>
              <a:r>
                <a:rPr lang="es-ES" altLang="ko-KR" sz="1000" spc="26" dirty="0">
                  <a:solidFill>
                    <a:srgbClr val="363435"/>
                  </a:solidFill>
                  <a:latin typeface="Malgun Gothic"/>
                  <a:cs typeface="Malgun Gothic"/>
                </a:rPr>
                <a:t>12:2</a:t>
              </a:r>
              <a:endParaRPr lang="ko-KR" alt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M</a:t>
              </a:r>
              <a:endParaRPr sz="2054"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652" rIns="0" bIns="0" rtlCol="0">
              <a:noAutofit/>
            </a:bodyPr>
            <a:lstStyle/>
            <a:p>
              <a:pPr marL="12700">
                <a:lnSpc>
                  <a:spcPts val="1045"/>
                </a:lnSpc>
              </a:pPr>
              <a:r>
                <a:rPr lang="es-ES" altLang="ko-KR" sz="1000" spc="32" dirty="0">
                  <a:solidFill>
                    <a:srgbClr val="363435"/>
                  </a:solidFill>
                  <a:latin typeface="Malgun Gothic"/>
                  <a:cs typeface="Malgun Gothic"/>
                </a:rPr>
                <a:t>Ef</a:t>
              </a:r>
              <a:r>
                <a:rPr lang="ko-KR" altLang="es-ES" sz="1000" spc="32" dirty="0">
                  <a:solidFill>
                    <a:srgbClr val="363435"/>
                  </a:solidFill>
                  <a:latin typeface="Malgun Gothic"/>
                  <a:cs typeface="Malgun Gothic"/>
                </a:rPr>
                <a:t> </a:t>
              </a:r>
              <a:r>
                <a:rPr lang="es-ES" altLang="ko-KR" sz="1000" spc="32" dirty="0">
                  <a:solidFill>
                    <a:srgbClr val="363435"/>
                  </a:solidFill>
                  <a:latin typeface="Malgun Gothic"/>
                  <a:cs typeface="Malgun Gothic"/>
                </a:rPr>
                <a:t>5:3</a:t>
              </a:r>
              <a:endParaRPr lang="ko-KR" altLang="es-ES" sz="1000" dirty="0">
                <a:latin typeface="Malgun Gothic"/>
                <a:cs typeface="Malgun Gothic"/>
              </a:endParaRPr>
            </a:p>
          </p:txBody>
        </p:sp>
        <p:sp>
          <p:nvSpPr>
            <p:cNvPr id="26" name="object 26"/>
            <p:cNvSpPr txBox="1"/>
            <p:nvPr/>
          </p:nvSpPr>
          <p:spPr>
            <a:xfrm>
              <a:off x="229328" y="7799122"/>
              <a:ext cx="176075" cy="156512"/>
            </a:xfrm>
            <a:prstGeom prst="rect">
              <a:avLst/>
            </a:prstGeom>
          </p:spPr>
          <p:txBody>
            <a:bodyPr wrap="square" lIns="0" tIns="7173" rIns="0" bIns="0" rtlCol="0">
              <a:noAutofit/>
            </a:bodyPr>
            <a:lstStyle/>
            <a:p>
              <a:pPr marL="13043">
                <a:lnSpc>
                  <a:spcPts val="1130"/>
                </a:lnSpc>
              </a:pPr>
              <a:r>
                <a:rPr lang="es-ES" sz="1027" dirty="0">
                  <a:latin typeface="Times New Roman"/>
                  <a:cs typeface="Times New Roman"/>
                </a:rPr>
                <a:t>40</a:t>
              </a:r>
              <a:endParaRPr sz="1027"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6086">
                <a:lnSpc>
                  <a:spcPts val="1027"/>
                </a:lnSpc>
              </a:pPr>
              <a:endParaRPr sz="1027"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6086">
                <a:lnSpc>
                  <a:spcPts val="1027"/>
                </a:lnSpc>
              </a:pPr>
              <a:endParaRPr sz="1027"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6086">
                <a:lnSpc>
                  <a:spcPts val="1027"/>
                </a:lnSpc>
              </a:pPr>
              <a:endParaRPr sz="1027"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6086">
                <a:lnSpc>
                  <a:spcPts val="1027"/>
                </a:lnSpc>
              </a:pPr>
              <a:endParaRPr sz="1027"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6086">
                <a:lnSpc>
                  <a:spcPts val="1027"/>
                </a:lnSpc>
              </a:pPr>
              <a:endParaRPr sz="1027"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6086">
                <a:lnSpc>
                  <a:spcPts val="1027"/>
                </a:lnSpc>
              </a:pPr>
              <a:endParaRPr sz="1027"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6086">
                <a:lnSpc>
                  <a:spcPts val="1027"/>
                </a:lnSpc>
              </a:pPr>
              <a:endParaRPr sz="1027"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6086">
                <a:lnSpc>
                  <a:spcPts val="1027"/>
                </a:lnSpc>
              </a:pPr>
              <a:endParaRPr sz="1027"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6086">
                <a:lnSpc>
                  <a:spcPts val="1027"/>
                </a:lnSpc>
              </a:pPr>
              <a:endParaRPr sz="1027"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6086">
                <a:lnSpc>
                  <a:spcPts val="1027"/>
                </a:lnSpc>
              </a:pPr>
              <a:endParaRPr sz="1027"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6086">
                <a:lnSpc>
                  <a:spcPts val="1027"/>
                </a:lnSpc>
              </a:pPr>
              <a:endParaRPr sz="1027"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6086">
                <a:lnSpc>
                  <a:spcPts val="1027"/>
                </a:lnSpc>
              </a:pPr>
              <a:endParaRPr sz="1027"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6086">
                <a:lnSpc>
                  <a:spcPts val="1027"/>
                </a:lnSpc>
              </a:pPr>
              <a:endParaRPr sz="1027"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6086">
                <a:lnSpc>
                  <a:spcPts val="1027"/>
                </a:lnSpc>
              </a:pPr>
              <a:endParaRPr sz="1027"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6086">
                <a:lnSpc>
                  <a:spcPts val="1027"/>
                </a:lnSpc>
              </a:pPr>
              <a:endParaRPr sz="1027"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6086">
                <a:lnSpc>
                  <a:spcPts val="1027"/>
                </a:lnSpc>
              </a:pPr>
              <a:endParaRPr sz="1027"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6086">
                <a:lnSpc>
                  <a:spcPts val="1027"/>
                </a:lnSpc>
              </a:pPr>
              <a:endParaRPr sz="1027"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6086">
                <a:lnSpc>
                  <a:spcPts val="1027"/>
                </a:lnSpc>
              </a:pPr>
              <a:endParaRPr sz="1027"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6086">
                <a:lnSpc>
                  <a:spcPts val="1027"/>
                </a:lnSpc>
              </a:pPr>
              <a:endParaRPr sz="1027"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6086">
                <a:lnSpc>
                  <a:spcPts val="1027"/>
                </a:lnSpc>
              </a:pPr>
              <a:endParaRPr sz="1027"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6086">
                <a:lnSpc>
                  <a:spcPts val="1027"/>
                </a:lnSpc>
              </a:pPr>
              <a:endParaRPr sz="1027"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6086">
                <a:lnSpc>
                  <a:spcPts val="1027"/>
                </a:lnSpc>
              </a:pPr>
              <a:endParaRPr sz="1027"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6086">
                <a:lnSpc>
                  <a:spcPts val="1027"/>
                </a:lnSpc>
              </a:pPr>
              <a:endParaRPr sz="1027"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6086">
                <a:lnSpc>
                  <a:spcPts val="1027"/>
                </a:lnSpc>
              </a:pPr>
              <a:endParaRPr sz="1027" dirty="0"/>
            </a:p>
          </p:txBody>
        </p:sp>
        <p:sp>
          <p:nvSpPr>
            <p:cNvPr id="97" name="object 11"/>
            <p:cNvSpPr txBox="1"/>
            <p:nvPr/>
          </p:nvSpPr>
          <p:spPr>
            <a:xfrm>
              <a:off x="562140" y="665178"/>
              <a:ext cx="2799384" cy="286939"/>
            </a:xfrm>
            <a:prstGeom prst="rect">
              <a:avLst/>
            </a:prstGeom>
          </p:spPr>
          <p:txBody>
            <a:bodyPr wrap="square" lIns="0" tIns="14118" rIns="0" bIns="0" rtlCol="0">
              <a:noAutofit/>
            </a:bodyPr>
            <a:lstStyle/>
            <a:p>
              <a:pPr marL="13043">
                <a:lnSpc>
                  <a:spcPts val="2223"/>
                </a:lnSpc>
              </a:pPr>
              <a:r>
                <a:rPr lang="es-ES" sz="1438" b="1" dirty="0">
                  <a:solidFill>
                    <a:srgbClr val="00ADEF"/>
                  </a:solidFill>
                  <a:latin typeface="Times New Roman"/>
                  <a:cs typeface="Times New Roman"/>
                </a:rPr>
                <a:t>Palabra</a:t>
              </a:r>
              <a:r>
                <a:rPr sz="1027" dirty="0">
                  <a:solidFill>
                    <a:srgbClr val="00ADEF"/>
                  </a:solidFill>
                  <a:latin typeface="Times New Roman"/>
                  <a:cs typeface="Times New Roman"/>
                </a:rPr>
                <a:t> </a:t>
              </a:r>
              <a:r>
                <a:rPr lang="es-ES" sz="1027" dirty="0">
                  <a:solidFill>
                    <a:srgbClr val="00ADEF"/>
                  </a:solidFill>
                  <a:latin typeface="Times New Roman"/>
                  <a:cs typeface="Times New Roman"/>
                </a:rPr>
                <a:t>    Aplicando a la vida</a:t>
              </a:r>
              <a:endParaRPr sz="1027"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12"/>
            <a:ext cx="5703681" cy="8207665"/>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84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84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84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849" dirty="0"/>
            </a:p>
          </p:txBody>
        </p:sp>
        <p:sp>
          <p:nvSpPr>
            <p:cNvPr id="42" name="object 42"/>
            <p:cNvSpPr txBox="1"/>
            <p:nvPr/>
          </p:nvSpPr>
          <p:spPr>
            <a:xfrm>
              <a:off x="686352" y="545701"/>
              <a:ext cx="226421"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X</a:t>
              </a:r>
              <a:endParaRPr sz="2054" dirty="0">
                <a:latin typeface="Times New Roman"/>
                <a:cs typeface="Times New Roman"/>
              </a:endParaRPr>
            </a:p>
          </p:txBody>
        </p:sp>
        <p:sp>
          <p:nvSpPr>
            <p:cNvPr id="41" name="object 41"/>
            <p:cNvSpPr txBox="1"/>
            <p:nvPr/>
          </p:nvSpPr>
          <p:spPr>
            <a:xfrm>
              <a:off x="1060996" y="800990"/>
              <a:ext cx="609962" cy="152050"/>
            </a:xfrm>
            <a:prstGeom prst="rect">
              <a:avLst/>
            </a:prstGeom>
          </p:spPr>
          <p:txBody>
            <a:bodyPr wrap="square" lIns="0" tIns="6652" rIns="0" bIns="0" rtlCol="0">
              <a:noAutofit/>
            </a:bodyPr>
            <a:lstStyle/>
            <a:p>
              <a:pPr marL="12700">
                <a:lnSpc>
                  <a:spcPts val="1045"/>
                </a:lnSpc>
              </a:pPr>
              <a:r>
                <a:rPr lang="es-ES" altLang="ko-KR" sz="1000" spc="26" dirty="0">
                  <a:solidFill>
                    <a:srgbClr val="363435"/>
                  </a:solidFill>
                  <a:latin typeface="Malgun Gothic"/>
                  <a:cs typeface="Malgun Gothic"/>
                </a:rPr>
                <a:t>He</a:t>
              </a:r>
              <a:r>
                <a:rPr lang="ko-KR" altLang="es-ES" sz="1000" spc="26" dirty="0">
                  <a:solidFill>
                    <a:srgbClr val="363435"/>
                  </a:solidFill>
                  <a:latin typeface="Malgun Gothic"/>
                  <a:cs typeface="Malgun Gothic"/>
                </a:rPr>
                <a:t> </a:t>
              </a:r>
              <a:r>
                <a:rPr lang="es-ES" altLang="ko-KR" sz="1000" spc="26" dirty="0">
                  <a:solidFill>
                    <a:srgbClr val="363435"/>
                  </a:solidFill>
                  <a:latin typeface="Malgun Gothic"/>
                  <a:cs typeface="Malgun Gothic"/>
                </a:rPr>
                <a:t>11:5</a:t>
              </a:r>
              <a:endParaRPr lang="ko-KR" alt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956" rIns="0" bIns="0" rtlCol="0">
              <a:noAutofit/>
            </a:bodyPr>
            <a:lstStyle/>
            <a:p>
              <a:pPr marL="13043">
                <a:lnSpc>
                  <a:spcPts val="2198"/>
                </a:lnSpc>
              </a:pPr>
              <a:r>
                <a:rPr lang="es-ES" sz="2054" spc="-421" dirty="0">
                  <a:solidFill>
                    <a:srgbClr val="FFFFFF"/>
                  </a:solidFill>
                  <a:latin typeface="Times New Roman"/>
                  <a:cs typeface="Times New Roman"/>
                </a:rPr>
                <a:t>J</a:t>
              </a:r>
              <a:endParaRPr sz="2054" dirty="0">
                <a:latin typeface="Times New Roman"/>
                <a:cs typeface="Times New Roman"/>
              </a:endParaRPr>
            </a:p>
          </p:txBody>
        </p:sp>
        <p:sp>
          <p:nvSpPr>
            <p:cNvPr id="39" name="object 39"/>
            <p:cNvSpPr txBox="1"/>
            <p:nvPr/>
          </p:nvSpPr>
          <p:spPr>
            <a:xfrm>
              <a:off x="1060996" y="2623732"/>
              <a:ext cx="609962" cy="165473"/>
            </a:xfrm>
            <a:prstGeom prst="rect">
              <a:avLst/>
            </a:prstGeom>
          </p:spPr>
          <p:txBody>
            <a:bodyPr wrap="square" lIns="0" tIns="6652" rIns="0" bIns="0" rtlCol="0">
              <a:noAutofit/>
            </a:bodyPr>
            <a:lstStyle/>
            <a:p>
              <a:pPr marL="12700">
                <a:lnSpc>
                  <a:spcPts val="1045"/>
                </a:lnSpc>
              </a:pPr>
              <a:r>
                <a:rPr lang="es-ES" altLang="ko-KR" sz="1000" spc="26" dirty="0">
                  <a:solidFill>
                    <a:srgbClr val="363435"/>
                  </a:solidFill>
                  <a:latin typeface="Malgun Gothic"/>
                  <a:cs typeface="Malgun Gothic"/>
                </a:rPr>
                <a:t>He</a:t>
              </a:r>
              <a:r>
                <a:rPr lang="ko-KR" altLang="es-ES" sz="1000" spc="26" dirty="0">
                  <a:solidFill>
                    <a:srgbClr val="363435"/>
                  </a:solidFill>
                  <a:latin typeface="Malgun Gothic"/>
                  <a:cs typeface="Malgun Gothic"/>
                </a:rPr>
                <a:t> </a:t>
              </a:r>
              <a:r>
                <a:rPr lang="es-ES" altLang="ko-KR" sz="1000" spc="26" dirty="0">
                  <a:solidFill>
                    <a:srgbClr val="363435"/>
                  </a:solidFill>
                  <a:latin typeface="Malgun Gothic"/>
                  <a:cs typeface="Malgun Gothic"/>
                </a:rPr>
                <a:t>11:6</a:t>
              </a:r>
              <a:endParaRPr lang="ko-KR" alt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V</a:t>
              </a:r>
              <a:endParaRPr sz="2054" dirty="0">
                <a:latin typeface="Times New Roman"/>
                <a:cs typeface="Times New Roman"/>
              </a:endParaRPr>
            </a:p>
          </p:txBody>
        </p:sp>
        <p:sp>
          <p:nvSpPr>
            <p:cNvPr id="37" name="object 37"/>
            <p:cNvSpPr txBox="1"/>
            <p:nvPr/>
          </p:nvSpPr>
          <p:spPr>
            <a:xfrm>
              <a:off x="1060996" y="4442720"/>
              <a:ext cx="552670" cy="143470"/>
            </a:xfrm>
            <a:prstGeom prst="rect">
              <a:avLst/>
            </a:prstGeom>
          </p:spPr>
          <p:txBody>
            <a:bodyPr wrap="square" lIns="0" tIns="6652" rIns="0" bIns="0" rtlCol="0">
              <a:noAutofit/>
            </a:bodyPr>
            <a:lstStyle/>
            <a:p>
              <a:pPr marL="13043">
                <a:lnSpc>
                  <a:spcPts val="1047"/>
                </a:lnSpc>
              </a:pPr>
              <a:r>
                <a:rPr lang="es-ES" altLang="ko-KR" sz="1000" spc="15" dirty="0">
                  <a:solidFill>
                    <a:srgbClr val="363435"/>
                  </a:solidFill>
                  <a:latin typeface="Malgun Gothic"/>
                  <a:cs typeface="Malgun Gothic"/>
                </a:rPr>
                <a:t>1Jn</a:t>
              </a:r>
              <a:r>
                <a:rPr lang="ko-KR" altLang="es-ES" sz="1000" spc="15" dirty="0">
                  <a:solidFill>
                    <a:srgbClr val="363435"/>
                  </a:solidFill>
                  <a:latin typeface="Malgun Gothic"/>
                  <a:cs typeface="Malgun Gothic"/>
                </a:rPr>
                <a:t> </a:t>
              </a:r>
              <a:r>
                <a:rPr lang="es-ES" altLang="ko-KR" sz="1000" spc="15" dirty="0">
                  <a:solidFill>
                    <a:srgbClr val="363435"/>
                  </a:solidFill>
                  <a:latin typeface="Malgun Gothic"/>
                  <a:cs typeface="Malgun Gothic"/>
                </a:rPr>
                <a:t>1:7</a:t>
              </a:r>
              <a:endParaRPr lang="ko-KR" alt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S</a:t>
              </a:r>
              <a:endParaRPr sz="2054"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652" rIns="0" bIns="0" rtlCol="0">
              <a:noAutofit/>
            </a:bodyPr>
            <a:lstStyle/>
            <a:p>
              <a:pPr marL="12700">
                <a:lnSpc>
                  <a:spcPts val="1045"/>
                </a:lnSpc>
              </a:pPr>
              <a:r>
                <a:rPr lang="es-ES" altLang="ko-KR" sz="1000" spc="26" dirty="0">
                  <a:solidFill>
                    <a:srgbClr val="363435"/>
                  </a:solidFill>
                  <a:latin typeface="Malgun Gothic"/>
                  <a:cs typeface="Malgun Gothic"/>
                </a:rPr>
                <a:t>Jud</a:t>
              </a:r>
              <a:r>
                <a:rPr lang="ko-KR" altLang="es-ES" sz="1000" spc="26" dirty="0">
                  <a:solidFill>
                    <a:srgbClr val="363435"/>
                  </a:solidFill>
                  <a:latin typeface="Malgun Gothic"/>
                  <a:cs typeface="Malgun Gothic"/>
                </a:rPr>
                <a:t> </a:t>
              </a:r>
              <a:r>
                <a:rPr lang="es-ES" altLang="ko-KR" sz="1000" spc="26" dirty="0">
                  <a:solidFill>
                    <a:srgbClr val="363435"/>
                  </a:solidFill>
                  <a:latin typeface="Malgun Gothic"/>
                  <a:cs typeface="Malgun Gothic"/>
                </a:rPr>
                <a:t>1:14</a:t>
              </a:r>
              <a:endParaRPr lang="ko-KR" altLang="es-ES" sz="1000" dirty="0">
                <a:latin typeface="Malgun Gothic"/>
                <a:cs typeface="Malgun Gothic"/>
              </a:endParaRPr>
            </a:p>
          </p:txBody>
        </p:sp>
        <p:sp>
          <p:nvSpPr>
            <p:cNvPr id="34" name="object 34"/>
            <p:cNvSpPr txBox="1"/>
            <p:nvPr/>
          </p:nvSpPr>
          <p:spPr>
            <a:xfrm>
              <a:off x="5225041" y="7808258"/>
              <a:ext cx="176076" cy="156512"/>
            </a:xfrm>
            <a:prstGeom prst="rect">
              <a:avLst/>
            </a:prstGeom>
          </p:spPr>
          <p:txBody>
            <a:bodyPr wrap="square" lIns="0" tIns="6944" rIns="0" bIns="0" rtlCol="0">
              <a:noAutofit/>
            </a:bodyPr>
            <a:lstStyle/>
            <a:p>
              <a:pPr marL="13043">
                <a:lnSpc>
                  <a:spcPts val="1094"/>
                </a:lnSpc>
              </a:pPr>
              <a:r>
                <a:rPr lang="es-ES" sz="1027" dirty="0">
                  <a:latin typeface="Times New Roman"/>
                  <a:cs typeface="Times New Roman"/>
                </a:rPr>
                <a:t>41</a:t>
              </a:r>
              <a:endParaRPr sz="1027"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6086">
                <a:lnSpc>
                  <a:spcPts val="1027"/>
                </a:lnSpc>
              </a:pPr>
              <a:endParaRPr sz="1027"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6086">
                <a:lnSpc>
                  <a:spcPts val="1027"/>
                </a:lnSpc>
              </a:pPr>
              <a:endParaRPr sz="1027"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6086">
                <a:lnSpc>
                  <a:spcPts val="1027"/>
                </a:lnSpc>
              </a:pPr>
              <a:endParaRPr sz="1027"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6086">
                <a:lnSpc>
                  <a:spcPts val="1027"/>
                </a:lnSpc>
              </a:pPr>
              <a:endParaRPr sz="1027"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6086">
                <a:lnSpc>
                  <a:spcPts val="1027"/>
                </a:lnSpc>
              </a:pPr>
              <a:endParaRPr sz="1027"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6086">
                <a:lnSpc>
                  <a:spcPts val="1027"/>
                </a:lnSpc>
              </a:pPr>
              <a:endParaRPr sz="1027"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6086">
                <a:lnSpc>
                  <a:spcPts val="1027"/>
                </a:lnSpc>
              </a:pPr>
              <a:endParaRPr sz="1027"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6086">
                <a:lnSpc>
                  <a:spcPts val="1027"/>
                </a:lnSpc>
              </a:pPr>
              <a:endParaRPr sz="1027"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6086">
                <a:lnSpc>
                  <a:spcPts val="1027"/>
                </a:lnSpc>
              </a:pPr>
              <a:endParaRPr sz="1027"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6086">
                <a:lnSpc>
                  <a:spcPts val="1027"/>
                </a:lnSpc>
              </a:pPr>
              <a:endParaRPr sz="1027"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6086">
                <a:lnSpc>
                  <a:spcPts val="1027"/>
                </a:lnSpc>
              </a:pPr>
              <a:endParaRPr sz="1027"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6086">
                <a:lnSpc>
                  <a:spcPts val="1027"/>
                </a:lnSpc>
              </a:pPr>
              <a:endParaRPr sz="1027"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6086">
                <a:lnSpc>
                  <a:spcPts val="1027"/>
                </a:lnSpc>
              </a:pPr>
              <a:endParaRPr sz="1027"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6086">
                <a:lnSpc>
                  <a:spcPts val="1027"/>
                </a:lnSpc>
              </a:pPr>
              <a:endParaRPr sz="1027"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6086">
                <a:lnSpc>
                  <a:spcPts val="1027"/>
                </a:lnSpc>
              </a:pPr>
              <a:endParaRPr sz="1027"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6086">
                <a:lnSpc>
                  <a:spcPts val="1027"/>
                </a:lnSpc>
              </a:pPr>
              <a:endParaRPr sz="1027"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6086">
                <a:lnSpc>
                  <a:spcPts val="1027"/>
                </a:lnSpc>
              </a:pPr>
              <a:endParaRPr sz="1027"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6086">
                <a:lnSpc>
                  <a:spcPts val="1027"/>
                </a:lnSpc>
              </a:pPr>
              <a:endParaRPr sz="1027"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6086">
                <a:lnSpc>
                  <a:spcPts val="1027"/>
                </a:lnSpc>
              </a:pPr>
              <a:endParaRPr sz="1027"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6086">
                <a:lnSpc>
                  <a:spcPts val="1027"/>
                </a:lnSpc>
              </a:pPr>
              <a:endParaRPr sz="1027"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6086">
                <a:lnSpc>
                  <a:spcPts val="1027"/>
                </a:lnSpc>
              </a:pPr>
              <a:endParaRPr sz="1027"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6086">
                <a:lnSpc>
                  <a:spcPts val="1027"/>
                </a:lnSpc>
              </a:pPr>
              <a:endParaRPr sz="1027"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6086">
                <a:lnSpc>
                  <a:spcPts val="1027"/>
                </a:lnSpc>
              </a:pPr>
              <a:endParaRPr sz="1027"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6086">
                <a:lnSpc>
                  <a:spcPts val="1027"/>
                </a:lnSpc>
              </a:pPr>
              <a:endParaRPr sz="1027"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6086">
                <a:lnSpc>
                  <a:spcPts val="1027"/>
                </a:lnSpc>
              </a:pPr>
              <a:endParaRPr sz="1027"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6086">
                <a:lnSpc>
                  <a:spcPts val="1027"/>
                </a:lnSpc>
              </a:pPr>
              <a:endParaRPr sz="1027"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6086">
                <a:lnSpc>
                  <a:spcPts val="1027"/>
                </a:lnSpc>
              </a:pPr>
              <a:endParaRPr sz="1027"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6086">
                <a:lnSpc>
                  <a:spcPts val="1027"/>
                </a:lnSpc>
              </a:pPr>
              <a:endParaRPr sz="1027"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6086">
                <a:lnSpc>
                  <a:spcPts val="1027"/>
                </a:lnSpc>
              </a:pPr>
              <a:endParaRPr sz="1027"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6086">
                <a:lnSpc>
                  <a:spcPts val="1027"/>
                </a:lnSpc>
              </a:pPr>
              <a:endParaRPr sz="1027"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6086">
                <a:lnSpc>
                  <a:spcPts val="1027"/>
                </a:lnSpc>
              </a:pPr>
              <a:endParaRPr sz="1027"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6086">
                <a:lnSpc>
                  <a:spcPts val="1027"/>
                </a:lnSpc>
              </a:pPr>
              <a:endParaRPr sz="1027"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그룹 5">
            <a:extLst>
              <a:ext uri="{FF2B5EF4-FFF2-40B4-BE49-F238E27FC236}">
                <a16:creationId xmlns:a16="http://schemas.microsoft.com/office/drawing/2014/main" id="{4ABB2B4F-D4B3-40CC-A4F1-0EA9B02050CE}"/>
              </a:ext>
            </a:extLst>
          </p:cNvPr>
          <p:cNvGrpSpPr/>
          <p:nvPr/>
        </p:nvGrpSpPr>
        <p:grpSpPr>
          <a:xfrm>
            <a:off x="0" y="0"/>
            <a:ext cx="5687999" cy="8207997"/>
            <a:chOff x="0" y="0"/>
            <a:chExt cx="5687999" cy="8207997"/>
          </a:xfrm>
        </p:grpSpPr>
        <p:sp>
          <p:nvSpPr>
            <p:cNvPr id="17" name="object 17"/>
            <p:cNvSpPr/>
            <p:nvPr/>
          </p:nvSpPr>
          <p:spPr>
            <a:xfrm>
              <a:off x="225005" y="0"/>
              <a:ext cx="5211000" cy="8207997"/>
            </a:xfrm>
            <a:custGeom>
              <a:avLst/>
              <a:gdLst/>
              <a:ahLst/>
              <a:cxnLst/>
              <a:rect l="l" t="t" r="r" b="b"/>
              <a:pathLst>
                <a:path w="5211000" h="8207997">
                  <a:moveTo>
                    <a:pt x="0" y="8207997"/>
                  </a:moveTo>
                  <a:lnTo>
                    <a:pt x="5211000" y="8207997"/>
                  </a:lnTo>
                  <a:lnTo>
                    <a:pt x="5211000" y="0"/>
                  </a:lnTo>
                  <a:lnTo>
                    <a:pt x="0" y="0"/>
                  </a:lnTo>
                  <a:lnTo>
                    <a:pt x="0" y="8207997"/>
                  </a:lnTo>
                  <a:close/>
                </a:path>
              </a:pathLst>
            </a:custGeom>
            <a:solidFill>
              <a:srgbClr val="C7E9FA"/>
            </a:solidFill>
          </p:spPr>
          <p:txBody>
            <a:bodyPr wrap="square" lIns="0" tIns="0" rIns="0" bIns="0" rtlCol="0">
              <a:noAutofit/>
            </a:bodyPr>
            <a:lstStyle/>
            <a:p>
              <a:endParaRPr/>
            </a:p>
          </p:txBody>
        </p:sp>
        <p:sp>
          <p:nvSpPr>
            <p:cNvPr id="8" name="object 8"/>
            <p:cNvSpPr/>
            <p:nvPr/>
          </p:nvSpPr>
          <p:spPr>
            <a:xfrm>
              <a:off x="357899" y="431998"/>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9" name="object 9"/>
            <p:cNvSpPr/>
            <p:nvPr/>
          </p:nvSpPr>
          <p:spPr>
            <a:xfrm>
              <a:off x="5080293"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0" name="object 10"/>
            <p:cNvSpPr/>
            <p:nvPr/>
          </p:nvSpPr>
          <p:spPr>
            <a:xfrm>
              <a:off x="5080293"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1" name="object 11"/>
            <p:cNvSpPr/>
            <p:nvPr/>
          </p:nvSpPr>
          <p:spPr>
            <a:xfrm>
              <a:off x="408699"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2" name="object 12"/>
            <p:cNvSpPr/>
            <p:nvPr/>
          </p:nvSpPr>
          <p:spPr>
            <a:xfrm>
              <a:off x="408699"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3" name="object 13"/>
            <p:cNvSpPr/>
            <p:nvPr/>
          </p:nvSpPr>
          <p:spPr>
            <a:xfrm>
              <a:off x="518905" y="554169"/>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4" name="object 14"/>
            <p:cNvSpPr/>
            <p:nvPr/>
          </p:nvSpPr>
          <p:spPr>
            <a:xfrm>
              <a:off x="0" y="0"/>
              <a:ext cx="225005" cy="8207997"/>
            </a:xfrm>
            <a:custGeom>
              <a:avLst/>
              <a:gdLst/>
              <a:ahLst/>
              <a:cxnLst/>
              <a:rect l="l" t="t" r="r" b="b"/>
              <a:pathLst>
                <a:path w="225005" h="8207997">
                  <a:moveTo>
                    <a:pt x="0" y="8207997"/>
                  </a:moveTo>
                  <a:lnTo>
                    <a:pt x="225005" y="8207997"/>
                  </a:lnTo>
                  <a:lnTo>
                    <a:pt x="225005" y="0"/>
                  </a:lnTo>
                  <a:lnTo>
                    <a:pt x="0" y="0"/>
                  </a:lnTo>
                  <a:lnTo>
                    <a:pt x="0" y="8207997"/>
                  </a:lnTo>
                  <a:close/>
                </a:path>
              </a:pathLst>
            </a:custGeom>
            <a:solidFill>
              <a:srgbClr val="90D7F7"/>
            </a:solidFill>
          </p:spPr>
          <p:txBody>
            <a:bodyPr wrap="square" lIns="0" tIns="0" rIns="0" bIns="0" rtlCol="0">
              <a:noAutofit/>
            </a:bodyPr>
            <a:lstStyle/>
            <a:p>
              <a:endParaRPr/>
            </a:p>
          </p:txBody>
        </p:sp>
        <p:sp>
          <p:nvSpPr>
            <p:cNvPr id="15" name="object 15"/>
            <p:cNvSpPr/>
            <p:nvPr/>
          </p:nvSpPr>
          <p:spPr>
            <a:xfrm>
              <a:off x="229753"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16" name="object 16"/>
            <p:cNvSpPr/>
            <p:nvPr/>
          </p:nvSpPr>
          <p:spPr>
            <a:xfrm>
              <a:off x="1913123" y="5789091"/>
              <a:ext cx="1416473" cy="1726768"/>
            </a:xfrm>
            <a:prstGeom prst="rect">
              <a:avLst/>
            </a:prstGeom>
            <a:blipFill>
              <a:blip r:embed="rId3" cstate="print"/>
              <a:stretch>
                <a:fillRect/>
              </a:stretch>
            </a:blipFill>
          </p:spPr>
          <p:txBody>
            <a:bodyPr wrap="square" lIns="0" tIns="0" rIns="0" bIns="0" rtlCol="0">
              <a:noAutofit/>
            </a:bodyPr>
            <a:lstStyle/>
            <a:p>
              <a:endParaRPr/>
            </a:p>
          </p:txBody>
        </p:sp>
        <p:sp>
          <p:nvSpPr>
            <p:cNvPr id="7" name="object 7"/>
            <p:cNvSpPr/>
            <p:nvPr/>
          </p:nvSpPr>
          <p:spPr>
            <a:xfrm>
              <a:off x="5436006" y="0"/>
              <a:ext cx="251993" cy="8207997"/>
            </a:xfrm>
            <a:custGeom>
              <a:avLst/>
              <a:gdLst/>
              <a:ahLst/>
              <a:cxnLst/>
              <a:rect l="l" t="t" r="r" b="b"/>
              <a:pathLst>
                <a:path w="251993" h="8207997">
                  <a:moveTo>
                    <a:pt x="0" y="8207997"/>
                  </a:moveTo>
                  <a:lnTo>
                    <a:pt x="251993" y="8207997"/>
                  </a:lnTo>
                  <a:lnTo>
                    <a:pt x="251993" y="0"/>
                  </a:lnTo>
                  <a:lnTo>
                    <a:pt x="0" y="0"/>
                  </a:lnTo>
                  <a:lnTo>
                    <a:pt x="0" y="8207997"/>
                  </a:lnTo>
                  <a:close/>
                </a:path>
              </a:pathLst>
            </a:custGeom>
            <a:solidFill>
              <a:srgbClr val="90D7F7"/>
            </a:solidFill>
          </p:spPr>
          <p:txBody>
            <a:bodyPr wrap="square" lIns="0" tIns="0" rIns="0" bIns="0" rtlCol="0">
              <a:noAutofit/>
            </a:bodyPr>
            <a:lstStyle/>
            <a:p>
              <a:endParaRPr/>
            </a:p>
          </p:txBody>
        </p:sp>
        <p:sp>
          <p:nvSpPr>
            <p:cNvPr id="5" name="object 5"/>
            <p:cNvSpPr txBox="1"/>
            <p:nvPr/>
          </p:nvSpPr>
          <p:spPr>
            <a:xfrm>
              <a:off x="1631375" y="1201602"/>
              <a:ext cx="2204025" cy="254000"/>
            </a:xfrm>
            <a:prstGeom prst="rect">
              <a:avLst/>
            </a:prstGeom>
          </p:spPr>
          <p:txBody>
            <a:bodyPr wrap="square" lIns="0" tIns="12700" rIns="0" bIns="0" rtlCol="0">
              <a:noAutofit/>
            </a:bodyPr>
            <a:lstStyle/>
            <a:p>
              <a:pPr marL="12700">
                <a:lnSpc>
                  <a:spcPts val="2000"/>
                </a:lnSpc>
              </a:pPr>
              <a:r>
                <a:rPr lang="es-ES" sz="1800" dirty="0">
                  <a:solidFill>
                    <a:srgbClr val="00AFEE"/>
                  </a:solidFill>
                  <a:latin typeface="Times New Roman" panose="02020603050405020304" pitchFamily="18" charset="0"/>
                  <a:cs typeface="Times New Roman" panose="02020603050405020304" pitchFamily="18" charset="0"/>
                </a:rPr>
                <a:t>El discípulo de Jesús</a:t>
              </a:r>
              <a:endParaRPr sz="1800" dirty="0">
                <a:latin typeface="Times New Roman" panose="02020603050405020304" pitchFamily="18" charset="0"/>
                <a:cs typeface="Times New Roman" panose="02020603050405020304" pitchFamily="18" charset="0"/>
              </a:endParaRPr>
            </a:p>
          </p:txBody>
        </p:sp>
        <p:sp>
          <p:nvSpPr>
            <p:cNvPr id="4" name="object 4"/>
            <p:cNvSpPr txBox="1"/>
            <p:nvPr/>
          </p:nvSpPr>
          <p:spPr>
            <a:xfrm>
              <a:off x="550663" y="1973201"/>
              <a:ext cx="4410833" cy="2806776"/>
            </a:xfrm>
            <a:prstGeom prst="rect">
              <a:avLst/>
            </a:prstGeom>
          </p:spPr>
          <p:txBody>
            <a:bodyPr wrap="square" lIns="0" tIns="6604" rIns="0" bIns="0" rtlCol="0">
              <a:noAutofit/>
            </a:bodyPr>
            <a:lstStyle/>
            <a:p>
              <a:pPr marL="12700" indent="108013" algn="just">
                <a:lnSpc>
                  <a:spcPts val="1300"/>
                </a:lnSpc>
                <a:spcBef>
                  <a:spcPts val="84"/>
                </a:spcBef>
              </a:pPr>
              <a:r>
                <a:rPr lang="es-ES" sz="900" dirty="0">
                  <a:solidFill>
                    <a:srgbClr val="363435"/>
                  </a:solidFill>
                  <a:latin typeface="Malgun Gothic"/>
                  <a:cs typeface="Malgun Gothic"/>
                </a:rPr>
                <a:t>Un pastor de la India vino al Dr. Charles F. Mercoy que tenía 71 años y era un pastor y evangelista leal durante 50 años. Y le pidió que enviaran misioneros a la India. El Dr. Mercoy agarró la mano del pastor indio y oró fervientemente a Dios. Para que Dios moviera el corazón a uno de los miembros de su iglesia para ir a la India en respuesta a este llamado. Pero el líder de la iglesia india le dijo al Dr. Mercoy, después de la oración:</a:t>
              </a:r>
            </a:p>
            <a:p>
              <a:pPr marL="12700" indent="108013" algn="just">
                <a:lnSpc>
                  <a:spcPts val="1300"/>
                </a:lnSpc>
                <a:spcBef>
                  <a:spcPts val="84"/>
                </a:spcBef>
              </a:pPr>
              <a:r>
                <a:rPr lang="es-ES" sz="900" dirty="0">
                  <a:solidFill>
                    <a:srgbClr val="363435"/>
                  </a:solidFill>
                  <a:latin typeface="Malgun Gothic"/>
                  <a:cs typeface="Malgun Gothic"/>
                </a:rPr>
                <a:t>“No creo que Dios esté buscando un trabajador en la congregación para hacer este trabajo. Creo que está llamando al pastor Mercoy.” El Dr. Mercoy dudó de su oído. “Pastor, ¿estás hablando en tu sano juicio? Tengo 71 años y nunca fui al extranjero. Por supuesto, nunca me subí a un barco. Y me da miedo subir en un avión.”</a:t>
              </a:r>
            </a:p>
            <a:p>
              <a:pPr marL="12700" indent="108013" algn="just">
                <a:lnSpc>
                  <a:spcPts val="1300"/>
                </a:lnSpc>
                <a:spcBef>
                  <a:spcPts val="84"/>
                </a:spcBef>
              </a:pPr>
              <a:r>
                <a:rPr lang="es-ES" sz="900" dirty="0">
                  <a:solidFill>
                    <a:srgbClr val="363435"/>
                  </a:solidFill>
                  <a:latin typeface="Malgun Gothic"/>
                  <a:cs typeface="Malgun Gothic"/>
                </a:rPr>
                <a:t>Pero pronto se dio cuenta de que era la voluntad del Señor y decidió que iría de misionero. A sus 71 años se mareó en el barco y llegó a la India con la cara pálida. Luego viajó por el mundo diez veces en 15 años, predicando a Cristo, hasta que murió a los 86 años. Aunque era anciano, era un verdadero discípulo que creía que el Señor estaba con él donde quiera que fuera. Él es quien caminó con el Señor.</a:t>
              </a:r>
            </a:p>
          </p:txBody>
        </p:sp>
        <p:sp>
          <p:nvSpPr>
            <p:cNvPr id="3" name="object 3"/>
            <p:cNvSpPr txBox="1"/>
            <p:nvPr/>
          </p:nvSpPr>
          <p:spPr>
            <a:xfrm>
              <a:off x="716283" y="4946650"/>
              <a:ext cx="4099051" cy="669291"/>
            </a:xfrm>
            <a:prstGeom prst="rect">
              <a:avLst/>
            </a:prstGeom>
          </p:spPr>
          <p:txBody>
            <a:bodyPr wrap="square" lIns="0" tIns="6635" rIns="0" bIns="0" rtlCol="0">
              <a:noAutofit/>
            </a:bodyPr>
            <a:lstStyle/>
            <a:p>
              <a:pPr marL="12700" algn="just">
                <a:lnSpc>
                  <a:spcPts val="1300"/>
                </a:lnSpc>
              </a:pPr>
              <a:r>
                <a:rPr lang="es-ES" sz="900" dirty="0">
                  <a:solidFill>
                    <a:srgbClr val="00AFEE"/>
                  </a:solidFill>
                  <a:latin typeface="Malgun Gothic"/>
                  <a:cs typeface="Malgun Gothic"/>
                </a:rPr>
                <a:t>Por tanto, id, y haced discípulos a todas las naciones, bautizándolos en el nombre del Padre, y del Hijo, y del Espíritu Santo; enseñándoles que guarden todas las cosas que os he mandado; y he aquí yo estoy con vosotros todos los días, hasta el fin del mundo. Amén. (Mt 28:19~20)</a:t>
              </a:r>
              <a:endParaRPr sz="900" dirty="0">
                <a:latin typeface="Malgun Gothic"/>
                <a:cs typeface="Malgun Gothic"/>
              </a:endParaRPr>
            </a:p>
          </p:txBody>
        </p:sp>
        <p:sp>
          <p:nvSpPr>
            <p:cNvPr id="2" name="object 2"/>
            <p:cNvSpPr txBox="1"/>
            <p:nvPr/>
          </p:nvSpPr>
          <p:spPr>
            <a:xfrm>
              <a:off x="312799" y="7711146"/>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42</a:t>
              </a:r>
              <a:endParaRPr sz="1000">
                <a:latin typeface="Times New Roman"/>
                <a:cs typeface="Times New Roman"/>
              </a:endParaRPr>
            </a:p>
          </p:txBody>
        </p:sp>
        <p:sp>
          <p:nvSpPr>
            <p:cNvPr id="18" name="object 7">
              <a:extLst>
                <a:ext uri="{FF2B5EF4-FFF2-40B4-BE49-F238E27FC236}">
                  <a16:creationId xmlns:a16="http://schemas.microsoft.com/office/drawing/2014/main" id="{6873DACA-8680-4243-A718-88B936ACC438}"/>
                </a:ext>
              </a:extLst>
            </p:cNvPr>
            <p:cNvSpPr txBox="1"/>
            <p:nvPr/>
          </p:nvSpPr>
          <p:spPr>
            <a:xfrm>
              <a:off x="635001" y="111125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2">
            <a:extLst>
              <a:ext uri="{FF2B5EF4-FFF2-40B4-BE49-F238E27FC236}">
                <a16:creationId xmlns:a16="http://schemas.microsoft.com/office/drawing/2014/main" id="{7141CA9F-DBAC-4CEC-8791-AA1D0C7C3167}"/>
              </a:ext>
            </a:extLst>
          </p:cNvPr>
          <p:cNvGrpSpPr/>
          <p:nvPr/>
        </p:nvGrpSpPr>
        <p:grpSpPr>
          <a:xfrm>
            <a:off x="0" y="0"/>
            <a:ext cx="5688011" cy="8207997"/>
            <a:chOff x="0" y="0"/>
            <a:chExt cx="5688011" cy="8207997"/>
          </a:xfrm>
        </p:grpSpPr>
        <p:sp>
          <p:nvSpPr>
            <p:cNvPr id="16" name="object 16"/>
            <p:cNvSpPr/>
            <p:nvPr/>
          </p:nvSpPr>
          <p:spPr>
            <a:xfrm>
              <a:off x="1576679" y="762088"/>
              <a:ext cx="3671315" cy="877824"/>
            </a:xfrm>
            <a:custGeom>
              <a:avLst/>
              <a:gdLst/>
              <a:ahLst/>
              <a:cxnLst/>
              <a:rect l="l" t="t" r="r" b="b"/>
              <a:pathLst>
                <a:path w="3671315" h="877824">
                  <a:moveTo>
                    <a:pt x="0" y="0"/>
                  </a:moveTo>
                  <a:lnTo>
                    <a:pt x="0" y="877824"/>
                  </a:lnTo>
                  <a:lnTo>
                    <a:pt x="3671315" y="877824"/>
                  </a:lnTo>
                  <a:lnTo>
                    <a:pt x="3671315" y="0"/>
                  </a:lnTo>
                  <a:lnTo>
                    <a:pt x="0" y="0"/>
                  </a:lnTo>
                  <a:close/>
                </a:path>
              </a:pathLst>
            </a:custGeom>
            <a:solidFill>
              <a:srgbClr val="B8BABC">
                <a:alpha val="69999"/>
              </a:srgbClr>
            </a:solidFill>
          </p:spPr>
          <p:txBody>
            <a:bodyPr wrap="square" lIns="0" tIns="0" rIns="0" bIns="0" rtlCol="0">
              <a:noAutofit/>
            </a:bodyPr>
            <a:lstStyle/>
            <a:p>
              <a:endParaRPr/>
            </a:p>
          </p:txBody>
        </p:sp>
        <p:sp>
          <p:nvSpPr>
            <p:cNvPr id="7" name="object 7"/>
            <p:cNvSpPr/>
            <p:nvPr/>
          </p:nvSpPr>
          <p:spPr>
            <a:xfrm>
              <a:off x="251993" y="0"/>
              <a:ext cx="5211013" cy="8207997"/>
            </a:xfrm>
            <a:custGeom>
              <a:avLst/>
              <a:gdLst/>
              <a:ahLst/>
              <a:cxnLst/>
              <a:rect l="l" t="t" r="r" b="b"/>
              <a:pathLst>
                <a:path w="5211013" h="8207997">
                  <a:moveTo>
                    <a:pt x="0" y="8207997"/>
                  </a:moveTo>
                  <a:lnTo>
                    <a:pt x="5211013" y="8207997"/>
                  </a:lnTo>
                  <a:lnTo>
                    <a:pt x="5211013" y="0"/>
                  </a:lnTo>
                  <a:lnTo>
                    <a:pt x="0" y="0"/>
                  </a:lnTo>
                  <a:lnTo>
                    <a:pt x="0" y="8207997"/>
                  </a:lnTo>
                  <a:close/>
                </a:path>
              </a:pathLst>
            </a:custGeom>
            <a:solidFill>
              <a:srgbClr val="C7E9FA"/>
            </a:solidFill>
          </p:spPr>
          <p:txBody>
            <a:bodyPr wrap="square" lIns="0" tIns="0" rIns="0" bIns="0" rtlCol="0">
              <a:noAutofit/>
            </a:bodyPr>
            <a:lstStyle/>
            <a:p>
              <a:endParaRPr/>
            </a:p>
          </p:txBody>
        </p:sp>
        <p:sp>
          <p:nvSpPr>
            <p:cNvPr id="20" name="object 20"/>
            <p:cNvSpPr txBox="1"/>
            <p:nvPr/>
          </p:nvSpPr>
          <p:spPr>
            <a:xfrm>
              <a:off x="0" y="0"/>
              <a:ext cx="5687999" cy="8207997"/>
            </a:xfrm>
            <a:prstGeom prst="rect">
              <a:avLst/>
            </a:prstGeom>
          </p:spPr>
          <p:txBody>
            <a:bodyPr wrap="square" lIns="0" tIns="5460" rIns="0" bIns="0" rtlCol="0">
              <a:noAutofit/>
            </a:bodyPr>
            <a:lstStyle/>
            <a:p>
              <a:pPr>
                <a:lnSpc>
                  <a:spcPts val="600"/>
                </a:lnSpc>
              </a:pPr>
              <a:endParaRPr sz="600"/>
            </a:p>
            <a:p>
              <a:pPr marR="386795" algn="r">
                <a:lnSpc>
                  <a:spcPct val="97574"/>
                </a:lnSpc>
                <a:spcBef>
                  <a:spcPts val="60000"/>
                </a:spcBef>
              </a:pPr>
              <a:r>
                <a:rPr sz="1200" b="1" spc="64" dirty="0">
                  <a:solidFill>
                    <a:srgbClr val="363435"/>
                  </a:solidFill>
                  <a:latin typeface="Consolas"/>
                  <a:cs typeface="Consolas"/>
                </a:rPr>
                <a:t>8</a:t>
              </a:r>
              <a:endParaRPr sz="1200">
                <a:latin typeface="Consolas"/>
                <a:cs typeface="Consolas"/>
              </a:endParaRPr>
            </a:p>
          </p:txBody>
        </p:sp>
        <p:sp>
          <p:nvSpPr>
            <p:cNvPr id="8" name="object 8"/>
            <p:cNvSpPr/>
            <p:nvPr/>
          </p:nvSpPr>
          <p:spPr>
            <a:xfrm>
              <a:off x="5098252"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9" name="object 9"/>
            <p:cNvSpPr/>
            <p:nvPr/>
          </p:nvSpPr>
          <p:spPr>
            <a:xfrm>
              <a:off x="491300" y="431998"/>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10" name="object 10"/>
            <p:cNvSpPr/>
            <p:nvPr/>
          </p:nvSpPr>
          <p:spPr>
            <a:xfrm>
              <a:off x="5213694"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1" name="object 11"/>
            <p:cNvSpPr/>
            <p:nvPr/>
          </p:nvSpPr>
          <p:spPr>
            <a:xfrm>
              <a:off x="5213694"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2" name="object 12"/>
            <p:cNvSpPr/>
            <p:nvPr/>
          </p:nvSpPr>
          <p:spPr>
            <a:xfrm>
              <a:off x="542100"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3" name="object 13"/>
            <p:cNvSpPr/>
            <p:nvPr/>
          </p:nvSpPr>
          <p:spPr>
            <a:xfrm>
              <a:off x="542100"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4" name="object 14"/>
            <p:cNvSpPr/>
            <p:nvPr/>
          </p:nvSpPr>
          <p:spPr>
            <a:xfrm>
              <a:off x="5463006" y="0"/>
              <a:ext cx="225005" cy="8207997"/>
            </a:xfrm>
            <a:custGeom>
              <a:avLst/>
              <a:gdLst/>
              <a:ahLst/>
              <a:cxnLst/>
              <a:rect l="l" t="t" r="r" b="b"/>
              <a:pathLst>
                <a:path w="225005" h="8207997">
                  <a:moveTo>
                    <a:pt x="224993" y="0"/>
                  </a:moveTo>
                  <a:lnTo>
                    <a:pt x="0" y="0"/>
                  </a:lnTo>
                  <a:lnTo>
                    <a:pt x="0" y="8207997"/>
                  </a:lnTo>
                  <a:lnTo>
                    <a:pt x="224993" y="8207997"/>
                  </a:lnTo>
                  <a:lnTo>
                    <a:pt x="224993" y="0"/>
                  </a:lnTo>
                  <a:close/>
                </a:path>
              </a:pathLst>
            </a:custGeom>
            <a:solidFill>
              <a:srgbClr val="71CFF5"/>
            </a:solidFill>
          </p:spPr>
          <p:txBody>
            <a:bodyPr wrap="square" lIns="0" tIns="0" rIns="0" bIns="0" rtlCol="0">
              <a:noAutofit/>
            </a:bodyPr>
            <a:lstStyle/>
            <a:p>
              <a:endParaRPr/>
            </a:p>
          </p:txBody>
        </p:sp>
        <p:sp>
          <p:nvSpPr>
            <p:cNvPr id="15" name="object 15"/>
            <p:cNvSpPr/>
            <p:nvPr/>
          </p:nvSpPr>
          <p:spPr>
            <a:xfrm>
              <a:off x="644474" y="910526"/>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7" name="object 17"/>
            <p:cNvSpPr/>
            <p:nvPr/>
          </p:nvSpPr>
          <p:spPr>
            <a:xfrm>
              <a:off x="1572822" y="762421"/>
              <a:ext cx="3573246" cy="786091"/>
            </a:xfrm>
            <a:custGeom>
              <a:avLst/>
              <a:gdLst/>
              <a:ahLst/>
              <a:cxnLst/>
              <a:rect l="l" t="t" r="r" b="b"/>
              <a:pathLst>
                <a:path w="3573246" h="786091">
                  <a:moveTo>
                    <a:pt x="166243" y="393306"/>
                  </a:moveTo>
                  <a:lnTo>
                    <a:pt x="166243" y="706335"/>
                  </a:lnTo>
                  <a:lnTo>
                    <a:pt x="167562" y="720860"/>
                  </a:lnTo>
                  <a:lnTo>
                    <a:pt x="185474" y="758279"/>
                  </a:lnTo>
                  <a:lnTo>
                    <a:pt x="219392" y="781546"/>
                  </a:lnTo>
                  <a:lnTo>
                    <a:pt x="245999" y="786091"/>
                  </a:lnTo>
                  <a:lnTo>
                    <a:pt x="3493477" y="786091"/>
                  </a:lnTo>
                  <a:lnTo>
                    <a:pt x="3534209" y="774927"/>
                  </a:lnTo>
                  <a:lnTo>
                    <a:pt x="3562901" y="745647"/>
                  </a:lnTo>
                  <a:lnTo>
                    <a:pt x="3573246" y="706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DFDFD"/>
            </a:solidFill>
          </p:spPr>
          <p:txBody>
            <a:bodyPr wrap="square" lIns="0" tIns="0" rIns="0" bIns="0" rtlCol="0">
              <a:noAutofit/>
            </a:bodyPr>
            <a:lstStyle/>
            <a:p>
              <a:endParaRPr/>
            </a:p>
          </p:txBody>
        </p:sp>
        <p:sp>
          <p:nvSpPr>
            <p:cNvPr id="18" name="object 18"/>
            <p:cNvSpPr/>
            <p:nvPr/>
          </p:nvSpPr>
          <p:spPr>
            <a:xfrm>
              <a:off x="1572822" y="762421"/>
              <a:ext cx="3573246" cy="786091"/>
            </a:xfrm>
            <a:custGeom>
              <a:avLst/>
              <a:gdLst/>
              <a:ahLst/>
              <a:cxnLst/>
              <a:rect l="l" t="t" r="r" b="b"/>
              <a:pathLst>
                <a:path w="3573246" h="786091">
                  <a:moveTo>
                    <a:pt x="166243" y="393306"/>
                  </a:moveTo>
                  <a:lnTo>
                    <a:pt x="166243" y="706335"/>
                  </a:lnTo>
                  <a:lnTo>
                    <a:pt x="167562" y="720860"/>
                  </a:lnTo>
                  <a:lnTo>
                    <a:pt x="185474" y="758279"/>
                  </a:lnTo>
                  <a:lnTo>
                    <a:pt x="219392" y="781546"/>
                  </a:lnTo>
                  <a:lnTo>
                    <a:pt x="245999" y="786091"/>
                  </a:lnTo>
                  <a:lnTo>
                    <a:pt x="3493477" y="786091"/>
                  </a:lnTo>
                  <a:lnTo>
                    <a:pt x="3534209" y="774927"/>
                  </a:lnTo>
                  <a:lnTo>
                    <a:pt x="3562901" y="745647"/>
                  </a:lnTo>
                  <a:lnTo>
                    <a:pt x="3573246" y="706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699">
              <a:solidFill>
                <a:srgbClr val="96989A"/>
              </a:solidFill>
            </a:ln>
          </p:spPr>
          <p:txBody>
            <a:bodyPr wrap="square" lIns="0" tIns="0" rIns="0" bIns="0" rtlCol="0">
              <a:noAutofit/>
            </a:bodyPr>
            <a:lstStyle/>
            <a:p>
              <a:endParaRPr/>
            </a:p>
          </p:txBody>
        </p:sp>
        <p:sp>
          <p:nvSpPr>
            <p:cNvPr id="19" name="object 19"/>
            <p:cNvSpPr/>
            <p:nvPr/>
          </p:nvSpPr>
          <p:spPr>
            <a:xfrm>
              <a:off x="5097602"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6" name="object 6"/>
            <p:cNvSpPr/>
            <p:nvPr/>
          </p:nvSpPr>
          <p:spPr>
            <a:xfrm>
              <a:off x="0" y="0"/>
              <a:ext cx="251993" cy="8207997"/>
            </a:xfrm>
            <a:custGeom>
              <a:avLst/>
              <a:gdLst/>
              <a:ahLst/>
              <a:cxnLst/>
              <a:rect l="l" t="t" r="r" b="b"/>
              <a:pathLst>
                <a:path w="251993" h="8207997">
                  <a:moveTo>
                    <a:pt x="0" y="8207997"/>
                  </a:moveTo>
                  <a:lnTo>
                    <a:pt x="251993" y="8207997"/>
                  </a:lnTo>
                  <a:lnTo>
                    <a:pt x="251993" y="0"/>
                  </a:lnTo>
                  <a:lnTo>
                    <a:pt x="0" y="0"/>
                  </a:lnTo>
                  <a:lnTo>
                    <a:pt x="0" y="8207997"/>
                  </a:lnTo>
                  <a:close/>
                </a:path>
              </a:pathLst>
            </a:custGeom>
            <a:solidFill>
              <a:srgbClr val="90D7F7"/>
            </a:solidFill>
          </p:spPr>
          <p:txBody>
            <a:bodyPr wrap="square" lIns="0" tIns="0" rIns="0" bIns="0" rtlCol="0">
              <a:noAutofit/>
            </a:bodyPr>
            <a:lstStyle/>
            <a:p>
              <a:endParaRPr/>
            </a:p>
          </p:txBody>
        </p:sp>
        <p:sp>
          <p:nvSpPr>
            <p:cNvPr id="5" name="object 5"/>
            <p:cNvSpPr txBox="1"/>
            <p:nvPr/>
          </p:nvSpPr>
          <p:spPr>
            <a:xfrm>
              <a:off x="720262" y="2082754"/>
              <a:ext cx="4368696" cy="4712614"/>
            </a:xfrm>
            <a:prstGeom prst="rect">
              <a:avLst/>
            </a:prstGeom>
          </p:spPr>
          <p:txBody>
            <a:bodyPr wrap="square" lIns="0" tIns="6604" rIns="0" bIns="0" rtlCol="0">
              <a:noAutofit/>
            </a:bodyPr>
            <a:lstStyle/>
            <a:p>
              <a:pPr marR="17761" indent="120650" algn="just">
                <a:lnSpc>
                  <a:spcPts val="1200"/>
                </a:lnSpc>
              </a:pPr>
              <a:r>
                <a:rPr lang="es-ES" sz="900" dirty="0">
                  <a:solidFill>
                    <a:srgbClr val="363435"/>
                  </a:solidFill>
                  <a:latin typeface="Malgun Gothic"/>
                  <a:cs typeface="Malgun Gothic"/>
                </a:rPr>
                <a:t>Según estudios de los especialistas en textos bíblicos, el más antiguo de los 66 libros de la Biblia es Génesis o Job. Génesis fue escrito por Moisés y Job es desconocido quién lo ha escrito, pero ambos libros fueron escritos al menos alrededor del año 1500 a.C., por lo que fueron escritos hace unos 3500 años desde ahora.</a:t>
              </a:r>
            </a:p>
            <a:p>
              <a:pPr marL="12700" marR="6714" indent="108013" algn="just">
                <a:lnSpc>
                  <a:spcPts val="1200"/>
                </a:lnSpc>
              </a:pPr>
              <a:r>
                <a:rPr lang="es-ES" sz="900" dirty="0">
                  <a:solidFill>
                    <a:srgbClr val="363435"/>
                  </a:solidFill>
                  <a:latin typeface="Malgun Gothic"/>
                  <a:cs typeface="Malgun Gothic"/>
                </a:rPr>
                <a:t>La pregunta es, ¿cómo sabemos estas fechas récord? Algunos debaten diciendo cómo pudo haber letras hace 3500 años, y cómo eran capaces de escribir con ellas; sobre esto ya se explica arqueológicamente su certeza. Las tablas de arcilla descubiertas por los arqueólogos demostraron que las primeras letras eran de 5500 años desde ahora. El papiro, que solía ser una especie de papel en ese momento, estaba hecho de una capa delgada de tallo de la planta, que se usaba desde hace 4000 años. La Biblia también fue escrita y preservada en este papiro, la palabra Biblia en inglés es "Bible" se deriva del rollo de papiro llamado "Biblos".</a:t>
              </a:r>
            </a:p>
            <a:p>
              <a:pPr marL="12700" marR="6714" indent="108013" algn="just">
                <a:lnSpc>
                  <a:spcPts val="1200"/>
                </a:lnSpc>
              </a:pPr>
              <a:r>
                <a:rPr lang="es-ES" sz="900" dirty="0">
                  <a:latin typeface="Malgun Gothic"/>
                  <a:cs typeface="Malgun Gothic"/>
                </a:rPr>
                <a:t>Si solo queda copia, como en caso de la Biblia, se puede usar para investigar la era en la que se utilizó principalmente el estilo o el idioma del documento, o para rastrear la era mediante pistas de nombres grabados, nombres de personajes o nombres topónimos. Puede estimar la antigüedad de los registros en función de los nombres de los gobernantes, las capitales o las regiones antiguas que ya no existen.</a:t>
              </a:r>
            </a:p>
            <a:p>
              <a:pPr marL="12700" marR="6703" indent="108013" algn="just">
                <a:lnSpc>
                  <a:spcPts val="1200"/>
                </a:lnSpc>
              </a:pPr>
              <a:r>
                <a:rPr lang="es-ES" sz="900" dirty="0">
                  <a:latin typeface="Malgun Gothic"/>
                  <a:cs typeface="Malgun Gothic"/>
                </a:rPr>
                <a:t>En algunos casos, el registrador del documento puede indicar la fecha del registro junto con su identidad. En tal caso, si se revela que el registro no es falso, la edad indicada del registro puede reconocerse como verdadera.</a:t>
              </a:r>
              <a:endParaRPr sz="900" dirty="0">
                <a:latin typeface="Malgun Gothic"/>
                <a:cs typeface="Malgun Gothic"/>
              </a:endParaRPr>
            </a:p>
            <a:p>
              <a:pPr marL="12700" marR="976" indent="108013" algn="just">
                <a:lnSpc>
                  <a:spcPts val="1200"/>
                </a:lnSpc>
              </a:pPr>
              <a:r>
                <a:rPr lang="es-ES" sz="900" dirty="0">
                  <a:latin typeface="Malgun Gothic"/>
                  <a:cs typeface="Malgun Gothic"/>
                </a:rPr>
                <a:t>Además, si hay una referencia al documento en otros datos históricos confiables, la fecha puede estimarse en función de los datos históricos. El método para estimar la edad récord de la Historia de los Tres Reinos, conocido como el libro histórico más antiguo de Corea, es similar.</a:t>
              </a:r>
              <a:endParaRPr sz="900" dirty="0">
                <a:latin typeface="Malgun Gothic"/>
                <a:cs typeface="Malgun Gothic"/>
              </a:endParaRPr>
            </a:p>
            <a:p>
              <a:pPr marL="12700" marR="1010" indent="108013" algn="just">
                <a:lnSpc>
                  <a:spcPts val="1200"/>
                </a:lnSpc>
              </a:pPr>
              <a:r>
                <a:rPr lang="es-ES" sz="900" dirty="0">
                  <a:latin typeface="Malgun Gothic"/>
                  <a:cs typeface="Malgun Gothic"/>
                </a:rPr>
                <a:t>Los estudiosos bíblicos han estudiado la cronología y la veracidad de los 66 libros en detalle. Aunque no hay textos originales, los eruditos bíblicos estiman la edad de cada Biblia casi similar. Si estos eruditos bíblicos no hubieran acertado, ya habrían sido controvertidos por aquellos que se oponían al cristianismo.</a:t>
              </a:r>
              <a:endParaRPr sz="900" dirty="0">
                <a:latin typeface="Malgun Gothic"/>
                <a:cs typeface="Malgun Gothic"/>
              </a:endParaRPr>
            </a:p>
          </p:txBody>
        </p:sp>
        <p:sp>
          <p:nvSpPr>
            <p:cNvPr id="4" name="object 4"/>
            <p:cNvSpPr txBox="1"/>
            <p:nvPr/>
          </p:nvSpPr>
          <p:spPr>
            <a:xfrm>
              <a:off x="5182800" y="7711146"/>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43</a:t>
              </a:r>
              <a:endParaRPr sz="1000">
                <a:latin typeface="Times New Roman"/>
                <a:cs typeface="Times New Roman"/>
              </a:endParaRPr>
            </a:p>
          </p:txBody>
        </p:sp>
        <p:sp>
          <p:nvSpPr>
            <p:cNvPr id="2" name="object 2"/>
            <p:cNvSpPr txBox="1"/>
            <p:nvPr/>
          </p:nvSpPr>
          <p:spPr>
            <a:xfrm>
              <a:off x="1576679" y="639827"/>
              <a:ext cx="3671315" cy="877823"/>
            </a:xfrm>
            <a:prstGeom prst="rect">
              <a:avLst/>
            </a:prstGeom>
          </p:spPr>
          <p:txBody>
            <a:bodyPr wrap="square" lIns="0" tIns="2439" rIns="0" bIns="0" rtlCol="0">
              <a:noAutofit/>
            </a:bodyPr>
            <a:lstStyle/>
            <a:p>
              <a:pPr algn="just">
                <a:lnSpc>
                  <a:spcPct val="150000"/>
                </a:lnSpc>
              </a:pPr>
              <a:endParaRPr sz="1100" dirty="0">
                <a:latin typeface="Malgun Gothic" panose="020B0503020000020004" pitchFamily="34" charset="-127"/>
                <a:ea typeface="Malgun Gothic" panose="020B0503020000020004" pitchFamily="34" charset="-127"/>
              </a:endParaRPr>
            </a:p>
            <a:p>
              <a:pPr marL="368396" marR="327949" algn="just">
                <a:lnSpc>
                  <a:spcPct val="150000"/>
                </a:lnSpc>
                <a:spcBef>
                  <a:spcPts val="70"/>
                </a:spcBef>
              </a:pPr>
              <a:r>
                <a:rPr lang="es-ES" sz="1000" dirty="0">
                  <a:solidFill>
                    <a:srgbClr val="00AFEE"/>
                  </a:solidFill>
                  <a:latin typeface="Malgun Gothic" panose="020B0503020000020004" pitchFamily="34" charset="-127"/>
                  <a:ea typeface="Malgun Gothic" panose="020B0503020000020004" pitchFamily="34" charset="-127"/>
                  <a:cs typeface="Malgun Gothic"/>
                </a:rPr>
                <a:t>¿Cómo sabemos que la primera Biblia fue escrita hace 3500 años?</a:t>
              </a:r>
              <a:endParaRPr sz="1000" dirty="0">
                <a:latin typeface="Malgun Gothic" panose="020B0503020000020004" pitchFamily="34" charset="-127"/>
                <a:ea typeface="Malgun Gothic" panose="020B0503020000020004" pitchFamily="34" charset="-127"/>
                <a:cs typeface="Malgun Gothic"/>
              </a:endParaRPr>
            </a:p>
          </p:txBody>
        </p:sp>
        <p:sp>
          <p:nvSpPr>
            <p:cNvPr id="21" name="object 3">
              <a:extLst>
                <a:ext uri="{FF2B5EF4-FFF2-40B4-BE49-F238E27FC236}">
                  <a16:creationId xmlns:a16="http://schemas.microsoft.com/office/drawing/2014/main" id="{83CF8C70-E3B9-4424-B296-CC1F538831BC}"/>
                </a:ext>
              </a:extLst>
            </p:cNvPr>
            <p:cNvSpPr txBox="1"/>
            <p:nvPr/>
          </p:nvSpPr>
          <p:spPr>
            <a:xfrm rot="21060000">
              <a:off x="581049" y="56389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TotalTime>
  <Words>1411</Words>
  <Application>Microsoft Office PowerPoint</Application>
  <PresentationFormat>사용자 지정</PresentationFormat>
  <Paragraphs>74</Paragraphs>
  <Slides>8</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8</vt:i4>
      </vt:variant>
    </vt:vector>
  </HeadingPairs>
  <TitlesOfParts>
    <vt:vector size="16" baseType="lpstr">
      <vt:lpstr>Malgun Gothic</vt:lpstr>
      <vt:lpstr>NanumBarunGothic</vt:lpstr>
      <vt:lpstr>Arial</vt:lpstr>
      <vt:lpstr>Calibri</vt:lpstr>
      <vt:lpstr>Consolas</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CIELOZIP</dc:creator>
  <cp:lastModifiedBy>Gregory Cole</cp:lastModifiedBy>
  <cp:revision>38</cp:revision>
  <dcterms:modified xsi:type="dcterms:W3CDTF">2022-02-22T22:11:26Z</dcterms:modified>
</cp:coreProperties>
</file>